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4"/>
  </p:sldMasterIdLst>
  <p:notesMasterIdLst>
    <p:notesMasterId r:id="rId9"/>
  </p:notesMasterIdLst>
  <p:handoutMasterIdLst>
    <p:handoutMasterId r:id="rId10"/>
  </p:handoutMasterIdLst>
  <p:sldIdLst>
    <p:sldId id="861" r:id="rId5"/>
    <p:sldId id="862" r:id="rId6"/>
    <p:sldId id="863" r:id="rId7"/>
    <p:sldId id="864" r:id="rId8"/>
  </p:sldIdLst>
  <p:sldSz cx="7772400" cy="10058400"/>
  <p:notesSz cx="7010400" cy="9296400"/>
  <p:custDataLst>
    <p:tags r:id="rId11"/>
  </p:custDataLst>
  <p:defaultTextStyle>
    <a:defPPr>
      <a:defRPr lang="en-US"/>
    </a:defPPr>
    <a:lvl1pPr algn="l" defTabSz="451218" rtl="0" fontAlgn="base">
      <a:spcBef>
        <a:spcPct val="0"/>
      </a:spcBef>
      <a:spcAft>
        <a:spcPct val="0"/>
      </a:spcAft>
      <a:defRPr kern="1200">
        <a:solidFill>
          <a:schemeClr val="tx1"/>
        </a:solidFill>
        <a:latin typeface="Arial" charset="0"/>
        <a:ea typeface="ＭＳ Ｐゴシック" charset="-128"/>
        <a:cs typeface="+mn-cs"/>
      </a:defRPr>
    </a:lvl1pPr>
    <a:lvl2pPr marL="451218" indent="22092" algn="l" defTabSz="451218" rtl="0" fontAlgn="base">
      <a:spcBef>
        <a:spcPct val="0"/>
      </a:spcBef>
      <a:spcAft>
        <a:spcPct val="0"/>
      </a:spcAft>
      <a:defRPr kern="1200">
        <a:solidFill>
          <a:schemeClr val="tx1"/>
        </a:solidFill>
        <a:latin typeface="Arial" charset="0"/>
        <a:ea typeface="ＭＳ Ｐゴシック" charset="-128"/>
        <a:cs typeface="+mn-cs"/>
      </a:defRPr>
    </a:lvl2pPr>
    <a:lvl3pPr marL="905579" indent="47330" algn="l" defTabSz="451218" rtl="0" fontAlgn="base">
      <a:spcBef>
        <a:spcPct val="0"/>
      </a:spcBef>
      <a:spcAft>
        <a:spcPct val="0"/>
      </a:spcAft>
      <a:defRPr kern="1200">
        <a:solidFill>
          <a:schemeClr val="tx1"/>
        </a:solidFill>
        <a:latin typeface="Arial" charset="0"/>
        <a:ea typeface="ＭＳ Ｐゴシック" charset="-128"/>
        <a:cs typeface="+mn-cs"/>
      </a:defRPr>
    </a:lvl3pPr>
    <a:lvl4pPr marL="1359972" indent="72565" algn="l" defTabSz="451218" rtl="0" fontAlgn="base">
      <a:spcBef>
        <a:spcPct val="0"/>
      </a:spcBef>
      <a:spcAft>
        <a:spcPct val="0"/>
      </a:spcAft>
      <a:defRPr kern="1200">
        <a:solidFill>
          <a:schemeClr val="tx1"/>
        </a:solidFill>
        <a:latin typeface="Arial" charset="0"/>
        <a:ea typeface="ＭＳ Ｐゴシック" charset="-128"/>
        <a:cs typeface="+mn-cs"/>
      </a:defRPr>
    </a:lvl4pPr>
    <a:lvl5pPr marL="1812766" indent="97826" algn="l" defTabSz="451218" rtl="0" fontAlgn="base">
      <a:spcBef>
        <a:spcPct val="0"/>
      </a:spcBef>
      <a:spcAft>
        <a:spcPct val="0"/>
      </a:spcAft>
      <a:defRPr kern="1200">
        <a:solidFill>
          <a:schemeClr val="tx1"/>
        </a:solidFill>
        <a:latin typeface="Arial" charset="0"/>
        <a:ea typeface="ＭＳ Ｐゴシック" charset="-128"/>
        <a:cs typeface="+mn-cs"/>
      </a:defRPr>
    </a:lvl5pPr>
    <a:lvl6pPr marL="2271881" algn="l" defTabSz="908739" rtl="0" eaLnBrk="1" latinLnBrk="0" hangingPunct="1">
      <a:defRPr kern="1200">
        <a:solidFill>
          <a:schemeClr val="tx1"/>
        </a:solidFill>
        <a:latin typeface="Arial" charset="0"/>
        <a:ea typeface="ＭＳ Ｐゴシック" charset="-128"/>
        <a:cs typeface="+mn-cs"/>
      </a:defRPr>
    </a:lvl6pPr>
    <a:lvl7pPr marL="2726251" algn="l" defTabSz="908739" rtl="0" eaLnBrk="1" latinLnBrk="0" hangingPunct="1">
      <a:defRPr kern="1200">
        <a:solidFill>
          <a:schemeClr val="tx1"/>
        </a:solidFill>
        <a:latin typeface="Arial" charset="0"/>
        <a:ea typeface="ＭＳ Ｐゴシック" charset="-128"/>
        <a:cs typeface="+mn-cs"/>
      </a:defRPr>
    </a:lvl7pPr>
    <a:lvl8pPr marL="3180628" algn="l" defTabSz="908739" rtl="0" eaLnBrk="1" latinLnBrk="0" hangingPunct="1">
      <a:defRPr kern="1200">
        <a:solidFill>
          <a:schemeClr val="tx1"/>
        </a:solidFill>
        <a:latin typeface="Arial" charset="0"/>
        <a:ea typeface="ＭＳ Ｐゴシック" charset="-128"/>
        <a:cs typeface="+mn-cs"/>
      </a:defRPr>
    </a:lvl8pPr>
    <a:lvl9pPr marL="3635001" algn="l" defTabSz="908739"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176" userDrawn="1">
          <p15:clr>
            <a:srgbClr val="A4A3A4"/>
          </p15:clr>
        </p15:guide>
        <p15:guide id="2" pos="168" userDrawn="1">
          <p15:clr>
            <a:srgbClr val="A4A3A4"/>
          </p15:clr>
        </p15:guide>
        <p15:guide id="4" pos="4752" userDrawn="1">
          <p15:clr>
            <a:srgbClr val="A4A3A4"/>
          </p15:clr>
        </p15:guide>
        <p15:guide id="9" orient="horz" pos="6068">
          <p15:clr>
            <a:srgbClr val="A4A3A4"/>
          </p15:clr>
        </p15:guide>
        <p15:guide id="10" orient="horz" pos="144">
          <p15:clr>
            <a:srgbClr val="A4A3A4"/>
          </p15:clr>
        </p15:guide>
        <p15:guide id="11" orient="horz" pos="6198">
          <p15:clr>
            <a:srgbClr val="A4A3A4"/>
          </p15:clr>
        </p15:guide>
        <p15:guide id="12" orient="horz" pos="289">
          <p15:clr>
            <a:srgbClr val="A4A3A4"/>
          </p15:clr>
        </p15:guide>
        <p15:guide id="13" orient="horz" pos="6049">
          <p15:clr>
            <a:srgbClr val="A4A3A4"/>
          </p15:clr>
        </p15:guide>
        <p15:guide id="14" orient="horz" pos="582">
          <p15:clr>
            <a:srgbClr val="A4A3A4"/>
          </p15:clr>
        </p15:guide>
        <p15:guide id="15" orient="horz" pos="664">
          <p15:clr>
            <a:srgbClr val="A4A3A4"/>
          </p15:clr>
        </p15:guide>
        <p15:guide id="16" pos="287">
          <p15:clr>
            <a:srgbClr val="A4A3A4"/>
          </p15:clr>
        </p15:guide>
        <p15:guide id="17" pos="4606">
          <p15:clr>
            <a:srgbClr val="A4A3A4"/>
          </p15:clr>
        </p15:guide>
        <p15:guide id="18" pos="144">
          <p15:clr>
            <a:srgbClr val="A4A3A4"/>
          </p15:clr>
        </p15:guide>
        <p15:guide id="19" pos="2447">
          <p15:clr>
            <a:srgbClr val="A4A3A4"/>
          </p15:clr>
        </p15:guide>
      </p15:sldGuideLst>
    </p:ext>
    <p:ext uri="{2D200454-40CA-4A62-9FC3-DE9A4176ACB9}">
      <p15:notesGuideLst xmlns:p15="http://schemas.microsoft.com/office/powerpoint/2012/main">
        <p15:guide id="1" orient="horz" pos="3024">
          <p15:clr>
            <a:srgbClr val="A4A3A4"/>
          </p15:clr>
        </p15:guide>
        <p15:guide id="2" pos="2303">
          <p15:clr>
            <a:srgbClr val="A4A3A4"/>
          </p15:clr>
        </p15:guide>
        <p15:guide id="3" orient="horz" pos="2928">
          <p15:clr>
            <a:srgbClr val="A4A3A4"/>
          </p15:clr>
        </p15:guide>
        <p15:guide id="4" pos="2207">
          <p15:clr>
            <a:srgbClr val="A4A3A4"/>
          </p15:clr>
        </p15:guide>
        <p15:guide id="5" orient="horz" pos="3123">
          <p15:clr>
            <a:srgbClr val="A4A3A4"/>
          </p15:clr>
        </p15:guide>
        <p15:guide id="6" pos="2403">
          <p15:clr>
            <a:srgbClr val="A4A3A4"/>
          </p15:clr>
        </p15:guide>
        <p15:guide id="7" orient="horz" pos="2835">
          <p15:clr>
            <a:srgbClr val="A4A3A4"/>
          </p15:clr>
        </p15:guide>
        <p15:guide id="8" pos="211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e" initials="ejr"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40"/>
    <a:srgbClr val="CED4D7"/>
    <a:srgbClr val="173B87"/>
    <a:srgbClr val="E9EAEA"/>
    <a:srgbClr val="DFF2F7"/>
    <a:srgbClr val="0DC0DC"/>
    <a:srgbClr val="FFCC81"/>
    <a:srgbClr val="ED3F3B"/>
    <a:srgbClr val="DD1A15"/>
    <a:srgbClr val="EF47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598681-C860-46A3-B779-4B506BB59FF8}" v="1" dt="2023-04-13T14:22:44.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4" autoAdjust="0"/>
    <p:restoredTop sz="99886" autoAdjust="0"/>
  </p:normalViewPr>
  <p:slideViewPr>
    <p:cSldViewPr snapToGrid="0" snapToObjects="1">
      <p:cViewPr>
        <p:scale>
          <a:sx n="140" d="100"/>
          <a:sy n="140" d="100"/>
        </p:scale>
        <p:origin x="552" y="-2813"/>
      </p:cViewPr>
      <p:guideLst>
        <p:guide orient="horz" pos="1176"/>
        <p:guide pos="168"/>
        <p:guide pos="4752"/>
        <p:guide orient="horz" pos="6068"/>
        <p:guide orient="horz" pos="144"/>
        <p:guide orient="horz" pos="6198"/>
        <p:guide orient="horz" pos="289"/>
        <p:guide orient="horz" pos="6049"/>
        <p:guide orient="horz" pos="582"/>
        <p:guide orient="horz" pos="664"/>
        <p:guide pos="287"/>
        <p:guide pos="4606"/>
        <p:guide pos="144"/>
        <p:guide pos="24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0"/>
    </p:cViewPr>
  </p:sorterViewPr>
  <p:notesViewPr>
    <p:cSldViewPr snapToGrid="0" snapToObjects="1">
      <p:cViewPr varScale="1">
        <p:scale>
          <a:sx n="78" d="100"/>
          <a:sy n="78" d="100"/>
        </p:scale>
        <p:origin x="-1188" y="-102"/>
      </p:cViewPr>
      <p:guideLst>
        <p:guide orient="horz" pos="3024"/>
        <p:guide pos="2303"/>
        <p:guide orient="horz" pos="2928"/>
        <p:guide pos="2207"/>
        <p:guide orient="horz" pos="3123"/>
        <p:guide pos="2403"/>
        <p:guide orient="horz" pos="2835"/>
        <p:guide pos="211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yle, Amy" userId="e0945632-74aa-4fdb-89d2-d89284a242d4" providerId="ADAL" clId="{26598681-C860-46A3-B779-4B506BB59FF8}"/>
    <pc:docChg chg="undo custSel modSld">
      <pc:chgData name="Doyle, Amy" userId="e0945632-74aa-4fdb-89d2-d89284a242d4" providerId="ADAL" clId="{26598681-C860-46A3-B779-4B506BB59FF8}" dt="2023-04-13T14:23:33.467" v="42" actId="13926"/>
      <pc:docMkLst>
        <pc:docMk/>
      </pc:docMkLst>
      <pc:sldChg chg="modSp mod">
        <pc:chgData name="Doyle, Amy" userId="e0945632-74aa-4fdb-89d2-d89284a242d4" providerId="ADAL" clId="{26598681-C860-46A3-B779-4B506BB59FF8}" dt="2023-04-13T13:51:20.709" v="3" actId="20577"/>
        <pc:sldMkLst>
          <pc:docMk/>
          <pc:sldMk cId="4247025877" sldId="861"/>
        </pc:sldMkLst>
        <pc:spChg chg="mod">
          <ac:chgData name="Doyle, Amy" userId="e0945632-74aa-4fdb-89d2-d89284a242d4" providerId="ADAL" clId="{26598681-C860-46A3-B779-4B506BB59FF8}" dt="2023-04-13T13:51:20.709" v="3" actId="20577"/>
          <ac:spMkLst>
            <pc:docMk/>
            <pc:sldMk cId="4247025877" sldId="861"/>
            <ac:spMk id="37" creationId="{7AE20A06-B11D-884E-AB43-60B8474C1E3C}"/>
          </ac:spMkLst>
        </pc:spChg>
      </pc:sldChg>
      <pc:sldChg chg="modSp mod">
        <pc:chgData name="Doyle, Amy" userId="e0945632-74aa-4fdb-89d2-d89284a242d4" providerId="ADAL" clId="{26598681-C860-46A3-B779-4B506BB59FF8}" dt="2023-04-13T14:06:59.147" v="22" actId="13926"/>
        <pc:sldMkLst>
          <pc:docMk/>
          <pc:sldMk cId="1678713864" sldId="863"/>
        </pc:sldMkLst>
        <pc:graphicFrameChg chg="modGraphic">
          <ac:chgData name="Doyle, Amy" userId="e0945632-74aa-4fdb-89d2-d89284a242d4" providerId="ADAL" clId="{26598681-C860-46A3-B779-4B506BB59FF8}" dt="2023-04-13T14:06:59.147" v="22" actId="13926"/>
          <ac:graphicFrameMkLst>
            <pc:docMk/>
            <pc:sldMk cId="1678713864" sldId="863"/>
            <ac:graphicFrameMk id="4" creationId="{00000000-0000-0000-0000-000000000000}"/>
          </ac:graphicFrameMkLst>
        </pc:graphicFrameChg>
      </pc:sldChg>
      <pc:sldChg chg="modSp mod">
        <pc:chgData name="Doyle, Amy" userId="e0945632-74aa-4fdb-89d2-d89284a242d4" providerId="ADAL" clId="{26598681-C860-46A3-B779-4B506BB59FF8}" dt="2023-04-13T14:23:33.467" v="42" actId="13926"/>
        <pc:sldMkLst>
          <pc:docMk/>
          <pc:sldMk cId="1267690033" sldId="864"/>
        </pc:sldMkLst>
        <pc:graphicFrameChg chg="mod modGraphic">
          <ac:chgData name="Doyle, Amy" userId="e0945632-74aa-4fdb-89d2-d89284a242d4" providerId="ADAL" clId="{26598681-C860-46A3-B779-4B506BB59FF8}" dt="2023-04-13T14:23:33.467" v="42" actId="13926"/>
          <ac:graphicFrameMkLst>
            <pc:docMk/>
            <pc:sldMk cId="1267690033" sldId="864"/>
            <ac:graphicFrameMk id="4"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5" y="7"/>
            <a:ext cx="3038475" cy="464505"/>
          </a:xfrm>
          <a:prstGeom prst="rect">
            <a:avLst/>
          </a:prstGeom>
          <a:noFill/>
          <a:ln w="9525">
            <a:noFill/>
            <a:miter lim="800000"/>
            <a:headEnd/>
            <a:tailEnd/>
          </a:ln>
        </p:spPr>
        <p:txBody>
          <a:bodyPr vert="horz" wrap="square" lIns="93111" tIns="46555" rIns="93111" bIns="46555" numCol="1" anchor="t" anchorCtr="0" compatLnSpc="1">
            <a:prstTxWarp prst="textNoShape">
              <a:avLst/>
            </a:prstTxWarp>
          </a:bodyPr>
          <a:lstStyle>
            <a:lvl1pPr defTabSz="442147" eaLnBrk="0" hangingPunct="0">
              <a:defRPr sz="1300">
                <a:cs typeface="ＭＳ Ｐゴシック" charset="-128"/>
              </a:defRPr>
            </a:lvl1pPr>
          </a:lstStyle>
          <a:p>
            <a:pPr>
              <a:defRPr/>
            </a:pPr>
            <a:endParaRPr lang="en-US" dirty="0"/>
          </a:p>
        </p:txBody>
      </p:sp>
      <p:sp>
        <p:nvSpPr>
          <p:cNvPr id="72707" name="Rectangle 3"/>
          <p:cNvSpPr>
            <a:spLocks noGrp="1" noChangeArrowheads="1"/>
          </p:cNvSpPr>
          <p:nvPr>
            <p:ph type="dt" sz="quarter" idx="1"/>
          </p:nvPr>
        </p:nvSpPr>
        <p:spPr bwMode="auto">
          <a:xfrm>
            <a:off x="3970343" y="7"/>
            <a:ext cx="3038475" cy="464505"/>
          </a:xfrm>
          <a:prstGeom prst="rect">
            <a:avLst/>
          </a:prstGeom>
          <a:noFill/>
          <a:ln w="9525">
            <a:noFill/>
            <a:miter lim="800000"/>
            <a:headEnd/>
            <a:tailEnd/>
          </a:ln>
        </p:spPr>
        <p:txBody>
          <a:bodyPr vert="horz" wrap="square" lIns="93111" tIns="46555" rIns="93111" bIns="46555" numCol="1" anchor="t" anchorCtr="0" compatLnSpc="1">
            <a:prstTxWarp prst="textNoShape">
              <a:avLst/>
            </a:prstTxWarp>
          </a:bodyPr>
          <a:lstStyle>
            <a:lvl1pPr algn="r" defTabSz="442147" eaLnBrk="0" hangingPunct="0">
              <a:defRPr sz="1300"/>
            </a:lvl1pPr>
          </a:lstStyle>
          <a:p>
            <a:fld id="{E2926289-8607-4271-98DA-79D50F1E725E}" type="datetime1">
              <a:rPr lang="en-US"/>
              <a:pPr/>
              <a:t>4/13/2023</a:t>
            </a:fld>
            <a:endParaRPr lang="en-US" dirty="0"/>
          </a:p>
        </p:txBody>
      </p:sp>
      <p:sp>
        <p:nvSpPr>
          <p:cNvPr id="72708" name="Rectangle 4"/>
          <p:cNvSpPr>
            <a:spLocks noGrp="1" noChangeArrowheads="1"/>
          </p:cNvSpPr>
          <p:nvPr>
            <p:ph type="ftr" sz="quarter" idx="2"/>
          </p:nvPr>
        </p:nvSpPr>
        <p:spPr bwMode="auto">
          <a:xfrm>
            <a:off x="5" y="8830325"/>
            <a:ext cx="3038475" cy="464505"/>
          </a:xfrm>
          <a:prstGeom prst="rect">
            <a:avLst/>
          </a:prstGeom>
          <a:noFill/>
          <a:ln w="9525">
            <a:noFill/>
            <a:miter lim="800000"/>
            <a:headEnd/>
            <a:tailEnd/>
          </a:ln>
        </p:spPr>
        <p:txBody>
          <a:bodyPr vert="horz" wrap="square" lIns="93111" tIns="46555" rIns="93111" bIns="46555" numCol="1" anchor="b" anchorCtr="0" compatLnSpc="1">
            <a:prstTxWarp prst="textNoShape">
              <a:avLst/>
            </a:prstTxWarp>
          </a:bodyPr>
          <a:lstStyle>
            <a:lvl1pPr defTabSz="442147" eaLnBrk="0" hangingPunct="0">
              <a:defRPr sz="1300">
                <a:cs typeface="ＭＳ Ｐゴシック" charset="-128"/>
              </a:defRPr>
            </a:lvl1pPr>
          </a:lstStyle>
          <a:p>
            <a:pPr>
              <a:defRPr/>
            </a:pPr>
            <a:endParaRPr lang="en-US" dirty="0"/>
          </a:p>
        </p:txBody>
      </p:sp>
      <p:sp>
        <p:nvSpPr>
          <p:cNvPr id="72709" name="Rectangle 5"/>
          <p:cNvSpPr>
            <a:spLocks noGrp="1" noChangeArrowheads="1"/>
          </p:cNvSpPr>
          <p:nvPr>
            <p:ph type="sldNum" sz="quarter" idx="3"/>
          </p:nvPr>
        </p:nvSpPr>
        <p:spPr bwMode="auto">
          <a:xfrm>
            <a:off x="3970343" y="8830325"/>
            <a:ext cx="3038475" cy="464505"/>
          </a:xfrm>
          <a:prstGeom prst="rect">
            <a:avLst/>
          </a:prstGeom>
          <a:noFill/>
          <a:ln w="9525">
            <a:noFill/>
            <a:miter lim="800000"/>
            <a:headEnd/>
            <a:tailEnd/>
          </a:ln>
        </p:spPr>
        <p:txBody>
          <a:bodyPr vert="horz" wrap="square" lIns="93111" tIns="46555" rIns="93111" bIns="46555" numCol="1" anchor="b" anchorCtr="0" compatLnSpc="1">
            <a:prstTxWarp prst="textNoShape">
              <a:avLst/>
            </a:prstTxWarp>
          </a:bodyPr>
          <a:lstStyle>
            <a:lvl1pPr algn="r" defTabSz="442147" eaLnBrk="0" hangingPunct="0">
              <a:defRPr sz="1300"/>
            </a:lvl1pPr>
          </a:lstStyle>
          <a:p>
            <a:fld id="{BCA66A27-1A84-48C4-9D2A-9CE5A6E204A6}" type="slidenum">
              <a:rPr lang="en-US"/>
              <a:pPr/>
              <a:t>‹#›</a:t>
            </a:fld>
            <a:endParaRPr lang="en-US" dirty="0"/>
          </a:p>
        </p:txBody>
      </p:sp>
    </p:spTree>
    <p:extLst>
      <p:ext uri="{BB962C8B-B14F-4D97-AF65-F5344CB8AC3E}">
        <p14:creationId xmlns:p14="http://schemas.microsoft.com/office/powerpoint/2010/main" val="3790779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5" y="7"/>
            <a:ext cx="3038475" cy="464505"/>
          </a:xfrm>
          <a:prstGeom prst="rect">
            <a:avLst/>
          </a:prstGeom>
          <a:noFill/>
          <a:ln w="9525">
            <a:noFill/>
            <a:miter lim="800000"/>
            <a:headEnd/>
            <a:tailEnd/>
          </a:ln>
        </p:spPr>
        <p:txBody>
          <a:bodyPr vert="horz" wrap="square" lIns="93111" tIns="46555" rIns="93111" bIns="46555" numCol="1" anchor="t" anchorCtr="0" compatLnSpc="1">
            <a:prstTxWarp prst="textNoShape">
              <a:avLst/>
            </a:prstTxWarp>
          </a:bodyPr>
          <a:lstStyle>
            <a:lvl1pPr defTabSz="442147">
              <a:defRPr sz="1300">
                <a:latin typeface="Calibri" charset="0"/>
                <a:cs typeface="ＭＳ Ｐゴシック" charset="-128"/>
              </a:defRPr>
            </a:lvl1pPr>
          </a:lstStyle>
          <a:p>
            <a:pPr>
              <a:defRPr/>
            </a:pPr>
            <a:endParaRPr lang="en-US" dirty="0"/>
          </a:p>
        </p:txBody>
      </p:sp>
      <p:sp>
        <p:nvSpPr>
          <p:cNvPr id="3" name="Date Placeholder 2"/>
          <p:cNvSpPr>
            <a:spLocks noGrp="1"/>
          </p:cNvSpPr>
          <p:nvPr>
            <p:ph type="dt" idx="1"/>
          </p:nvPr>
        </p:nvSpPr>
        <p:spPr bwMode="auto">
          <a:xfrm>
            <a:off x="3970343" y="7"/>
            <a:ext cx="3038475" cy="464505"/>
          </a:xfrm>
          <a:prstGeom prst="rect">
            <a:avLst/>
          </a:prstGeom>
          <a:noFill/>
          <a:ln w="9525">
            <a:noFill/>
            <a:miter lim="800000"/>
            <a:headEnd/>
            <a:tailEnd/>
          </a:ln>
        </p:spPr>
        <p:txBody>
          <a:bodyPr vert="horz" wrap="square" lIns="93111" tIns="46555" rIns="93111" bIns="46555" numCol="1" anchor="t" anchorCtr="0" compatLnSpc="1">
            <a:prstTxWarp prst="textNoShape">
              <a:avLst/>
            </a:prstTxWarp>
          </a:bodyPr>
          <a:lstStyle>
            <a:lvl1pPr algn="r" defTabSz="442147">
              <a:defRPr sz="1300">
                <a:latin typeface="Calibri" pitchFamily="34" charset="0"/>
              </a:defRPr>
            </a:lvl1pPr>
          </a:lstStyle>
          <a:p>
            <a:fld id="{BE82420E-93D4-42C7-806B-8FFC535D7F02}" type="datetime1">
              <a:rPr lang="en-US"/>
              <a:pPr/>
              <a:t>4/13/2023</a:t>
            </a:fld>
            <a:endParaRPr lang="en-US" dirty="0"/>
          </a:p>
        </p:txBody>
      </p:sp>
      <p:sp>
        <p:nvSpPr>
          <p:cNvPr id="4" name="Slide Image Placeholder 3"/>
          <p:cNvSpPr>
            <a:spLocks noGrp="1" noRot="1" noChangeAspect="1"/>
          </p:cNvSpPr>
          <p:nvPr>
            <p:ph type="sldImg" idx="2"/>
          </p:nvPr>
        </p:nvSpPr>
        <p:spPr bwMode="auto">
          <a:xfrm>
            <a:off x="2159000" y="698500"/>
            <a:ext cx="2693988" cy="3486150"/>
          </a:xfrm>
          <a:prstGeom prst="rect">
            <a:avLst/>
          </a:prstGeom>
          <a:noFill/>
          <a:ln w="12700">
            <a:solidFill>
              <a:srgbClr val="000000"/>
            </a:solidFill>
            <a:miter lim="800000"/>
            <a:headEnd/>
            <a:tailEnd/>
          </a:ln>
        </p:spPr>
        <p:txBody>
          <a:bodyPr vert="horz" wrap="square" lIns="93111" tIns="46555" rIns="93111" bIns="46555"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bwMode="auto">
          <a:xfrm>
            <a:off x="701677" y="4416740"/>
            <a:ext cx="5607049" cy="4182120"/>
          </a:xfrm>
          <a:prstGeom prst="rect">
            <a:avLst/>
          </a:prstGeom>
          <a:noFill/>
          <a:ln w="9525">
            <a:noFill/>
            <a:miter lim="800000"/>
            <a:headEnd/>
            <a:tailEnd/>
          </a:ln>
        </p:spPr>
        <p:txBody>
          <a:bodyPr vert="horz" wrap="square" lIns="93111" tIns="46555" rIns="93111" bIns="4655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5" y="8830325"/>
            <a:ext cx="3038475" cy="464505"/>
          </a:xfrm>
          <a:prstGeom prst="rect">
            <a:avLst/>
          </a:prstGeom>
          <a:noFill/>
          <a:ln w="9525">
            <a:noFill/>
            <a:miter lim="800000"/>
            <a:headEnd/>
            <a:tailEnd/>
          </a:ln>
        </p:spPr>
        <p:txBody>
          <a:bodyPr vert="horz" wrap="square" lIns="93111" tIns="46555" rIns="93111" bIns="46555" numCol="1" anchor="b" anchorCtr="0" compatLnSpc="1">
            <a:prstTxWarp prst="textNoShape">
              <a:avLst/>
            </a:prstTxWarp>
          </a:bodyPr>
          <a:lstStyle>
            <a:lvl1pPr defTabSz="442147">
              <a:defRPr sz="1300">
                <a:latin typeface="Calibri" charset="0"/>
                <a:cs typeface="ＭＳ Ｐゴシック" charset="-128"/>
              </a:defRPr>
            </a:lvl1pPr>
          </a:lstStyle>
          <a:p>
            <a:pPr>
              <a:defRPr/>
            </a:pPr>
            <a:endParaRPr lang="en-US" dirty="0"/>
          </a:p>
        </p:txBody>
      </p:sp>
      <p:sp>
        <p:nvSpPr>
          <p:cNvPr id="7" name="Slide Number Placeholder 6"/>
          <p:cNvSpPr>
            <a:spLocks noGrp="1"/>
          </p:cNvSpPr>
          <p:nvPr>
            <p:ph type="sldNum" sz="quarter" idx="5"/>
          </p:nvPr>
        </p:nvSpPr>
        <p:spPr bwMode="auto">
          <a:xfrm>
            <a:off x="3970343" y="8830325"/>
            <a:ext cx="3038475" cy="464505"/>
          </a:xfrm>
          <a:prstGeom prst="rect">
            <a:avLst/>
          </a:prstGeom>
          <a:noFill/>
          <a:ln w="9525">
            <a:noFill/>
            <a:miter lim="800000"/>
            <a:headEnd/>
            <a:tailEnd/>
          </a:ln>
        </p:spPr>
        <p:txBody>
          <a:bodyPr vert="horz" wrap="square" lIns="93111" tIns="46555" rIns="93111" bIns="46555" numCol="1" anchor="b" anchorCtr="0" compatLnSpc="1">
            <a:prstTxWarp prst="textNoShape">
              <a:avLst/>
            </a:prstTxWarp>
          </a:bodyPr>
          <a:lstStyle>
            <a:lvl1pPr algn="r" defTabSz="442147">
              <a:defRPr sz="1300">
                <a:latin typeface="Calibri" pitchFamily="34" charset="0"/>
              </a:defRPr>
            </a:lvl1pPr>
          </a:lstStyle>
          <a:p>
            <a:fld id="{5D38262E-CB1D-40EF-8330-4EFD6C97F4B0}" type="slidenum">
              <a:rPr lang="en-US"/>
              <a:pPr/>
              <a:t>‹#›</a:t>
            </a:fld>
            <a:endParaRPr lang="en-US" dirty="0"/>
          </a:p>
        </p:txBody>
      </p:sp>
    </p:spTree>
    <p:extLst>
      <p:ext uri="{BB962C8B-B14F-4D97-AF65-F5344CB8AC3E}">
        <p14:creationId xmlns:p14="http://schemas.microsoft.com/office/powerpoint/2010/main" val="1936366626"/>
      </p:ext>
    </p:extLst>
  </p:cSld>
  <p:clrMap bg1="lt1" tx1="dk1" bg2="lt2" tx2="dk2" accent1="accent1" accent2="accent2" accent3="accent3" accent4="accent4" accent5="accent5" accent6="accent6" hlink="hlink" folHlink="folHlink"/>
  <p:notesStyle>
    <a:lvl1pPr algn="l" defTabSz="476465" rtl="0" eaLnBrk="0" fontAlgn="base" hangingPunct="0">
      <a:spcBef>
        <a:spcPct val="30000"/>
      </a:spcBef>
      <a:spcAft>
        <a:spcPct val="0"/>
      </a:spcAft>
      <a:defRPr sz="1300" kern="1200">
        <a:solidFill>
          <a:schemeClr val="tx1"/>
        </a:solidFill>
        <a:latin typeface="+mn-lt"/>
        <a:ea typeface="ＭＳ Ｐゴシック" pitchFamily="29" charset="-128"/>
        <a:cs typeface="ＭＳ Ｐゴシック" pitchFamily="29" charset="-128"/>
      </a:defRPr>
    </a:lvl1pPr>
    <a:lvl2pPr marL="476465" algn="l" defTabSz="476465" rtl="0" eaLnBrk="0" fontAlgn="base" hangingPunct="0">
      <a:spcBef>
        <a:spcPct val="30000"/>
      </a:spcBef>
      <a:spcAft>
        <a:spcPct val="0"/>
      </a:spcAft>
      <a:defRPr sz="1300" kern="1200">
        <a:solidFill>
          <a:schemeClr val="tx1"/>
        </a:solidFill>
        <a:latin typeface="+mn-lt"/>
        <a:ea typeface="ＭＳ Ｐゴシック" pitchFamily="29" charset="-128"/>
        <a:cs typeface="ＭＳ Ｐゴシック" charset="0"/>
      </a:defRPr>
    </a:lvl2pPr>
    <a:lvl3pPr marL="956084" algn="l" defTabSz="476465" rtl="0" eaLnBrk="0" fontAlgn="base" hangingPunct="0">
      <a:spcBef>
        <a:spcPct val="30000"/>
      </a:spcBef>
      <a:spcAft>
        <a:spcPct val="0"/>
      </a:spcAft>
      <a:defRPr sz="1300" kern="1200">
        <a:solidFill>
          <a:schemeClr val="tx1"/>
        </a:solidFill>
        <a:latin typeface="+mn-lt"/>
        <a:ea typeface="ＭＳ Ｐゴシック" charset="-128"/>
        <a:cs typeface="Geneva" charset="-128"/>
      </a:defRPr>
    </a:lvl3pPr>
    <a:lvl4pPr marL="1434126" algn="l" defTabSz="476465" rtl="0" eaLnBrk="0" fontAlgn="base" hangingPunct="0">
      <a:spcBef>
        <a:spcPct val="30000"/>
      </a:spcBef>
      <a:spcAft>
        <a:spcPct val="0"/>
      </a:spcAft>
      <a:defRPr sz="1300" kern="1200">
        <a:solidFill>
          <a:schemeClr val="tx1"/>
        </a:solidFill>
        <a:latin typeface="+mn-lt"/>
        <a:ea typeface="ＭＳ Ｐゴシック" pitchFamily="-107" charset="-128"/>
        <a:cs typeface="ＭＳ Ｐゴシック" pitchFamily="29" charset="-128"/>
      </a:defRPr>
    </a:lvl4pPr>
    <a:lvl5pPr marL="1913750" algn="l" defTabSz="476465" rtl="0" eaLnBrk="0" fontAlgn="base" hangingPunct="0">
      <a:spcBef>
        <a:spcPct val="30000"/>
      </a:spcBef>
      <a:spcAft>
        <a:spcPct val="0"/>
      </a:spcAft>
      <a:defRPr sz="1300" kern="1200">
        <a:solidFill>
          <a:schemeClr val="tx1"/>
        </a:solidFill>
        <a:latin typeface="+mn-lt"/>
        <a:ea typeface="ＭＳ Ｐゴシック" pitchFamily="-107" charset="-128"/>
        <a:cs typeface="ＭＳ Ｐゴシック" pitchFamily="-107" charset="-128"/>
      </a:defRPr>
    </a:lvl5pPr>
    <a:lvl6pPr marL="2394386" algn="l" defTabSz="478874" rtl="0" eaLnBrk="1" latinLnBrk="0" hangingPunct="1">
      <a:defRPr sz="1300" kern="1200">
        <a:solidFill>
          <a:schemeClr val="tx1"/>
        </a:solidFill>
        <a:latin typeface="+mn-lt"/>
        <a:ea typeface="+mn-ea"/>
        <a:cs typeface="+mn-cs"/>
      </a:defRPr>
    </a:lvl6pPr>
    <a:lvl7pPr marL="2873266" algn="l" defTabSz="478874" rtl="0" eaLnBrk="1" latinLnBrk="0" hangingPunct="1">
      <a:defRPr sz="1300" kern="1200">
        <a:solidFill>
          <a:schemeClr val="tx1"/>
        </a:solidFill>
        <a:latin typeface="+mn-lt"/>
        <a:ea typeface="+mn-ea"/>
        <a:cs typeface="+mn-cs"/>
      </a:defRPr>
    </a:lvl7pPr>
    <a:lvl8pPr marL="3352148" algn="l" defTabSz="478874" rtl="0" eaLnBrk="1" latinLnBrk="0" hangingPunct="1">
      <a:defRPr sz="1300" kern="1200">
        <a:solidFill>
          <a:schemeClr val="tx1"/>
        </a:solidFill>
        <a:latin typeface="+mn-lt"/>
        <a:ea typeface="+mn-ea"/>
        <a:cs typeface="+mn-cs"/>
      </a:defRPr>
    </a:lvl8pPr>
    <a:lvl9pPr marL="3831029" algn="l" defTabSz="47887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1</a:t>
            </a:fld>
            <a:endParaRPr lang="en-US" dirty="0"/>
          </a:p>
        </p:txBody>
      </p:sp>
    </p:spTree>
    <p:extLst>
      <p:ext uri="{BB962C8B-B14F-4D97-AF65-F5344CB8AC3E}">
        <p14:creationId xmlns:p14="http://schemas.microsoft.com/office/powerpoint/2010/main" val="2852317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2</a:t>
            </a:fld>
            <a:endParaRPr lang="en-US" dirty="0"/>
          </a:p>
        </p:txBody>
      </p:sp>
    </p:spTree>
    <p:extLst>
      <p:ext uri="{BB962C8B-B14F-4D97-AF65-F5344CB8AC3E}">
        <p14:creationId xmlns:p14="http://schemas.microsoft.com/office/powerpoint/2010/main" val="2852317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3</a:t>
            </a:fld>
            <a:endParaRPr lang="en-US" dirty="0"/>
          </a:p>
        </p:txBody>
      </p:sp>
    </p:spTree>
    <p:extLst>
      <p:ext uri="{BB962C8B-B14F-4D97-AF65-F5344CB8AC3E}">
        <p14:creationId xmlns:p14="http://schemas.microsoft.com/office/powerpoint/2010/main" val="3226191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4</a:t>
            </a:fld>
            <a:endParaRPr lang="en-US" dirty="0"/>
          </a:p>
        </p:txBody>
      </p:sp>
    </p:spTree>
    <p:extLst>
      <p:ext uri="{BB962C8B-B14F-4D97-AF65-F5344CB8AC3E}">
        <p14:creationId xmlns:p14="http://schemas.microsoft.com/office/powerpoint/2010/main" val="3426578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4" name="Title 4"/>
          <p:cNvSpPr>
            <a:spLocks noGrp="1"/>
          </p:cNvSpPr>
          <p:nvPr>
            <p:ph type="title"/>
          </p:nvPr>
        </p:nvSpPr>
        <p:spPr>
          <a:xfrm>
            <a:off x="455614" y="365698"/>
            <a:ext cx="6856412" cy="366712"/>
          </a:xfrm>
          <a:prstGeom prst="rect">
            <a:avLst/>
          </a:prstGeom>
        </p:spPr>
        <p:txBody>
          <a:bodyPr lIns="0" tIns="45444" rIns="0" bIns="45444" anchor="ctr"/>
          <a:lstStyle>
            <a:lvl1pPr algn="l">
              <a:defRPr sz="1600" b="0">
                <a:solidFill>
                  <a:schemeClr val="tx2"/>
                </a:solidFill>
                <a:latin typeface="+mj-lt"/>
              </a:defRPr>
            </a:lvl1pPr>
          </a:lstStyle>
          <a:p>
            <a:r>
              <a:rPr lang="en-US" dirty="0"/>
              <a:t>Click to edit Master title style</a:t>
            </a:r>
          </a:p>
        </p:txBody>
      </p:sp>
      <p:sp>
        <p:nvSpPr>
          <p:cNvPr id="15" name="Text Placeholder 9"/>
          <p:cNvSpPr>
            <a:spLocks noGrp="1"/>
          </p:cNvSpPr>
          <p:nvPr>
            <p:ph type="body" sz="quarter" idx="12"/>
          </p:nvPr>
        </p:nvSpPr>
        <p:spPr>
          <a:xfrm>
            <a:off x="457201" y="1140400"/>
            <a:ext cx="6858000" cy="8229600"/>
          </a:xfrm>
          <a:prstGeom prst="rect">
            <a:avLst/>
          </a:prstGeom>
        </p:spPr>
        <p:txBody>
          <a:bodyPr lIns="90894" tIns="45444" rIns="90894" bIns="45444"/>
          <a:lstStyle>
            <a:lvl1pPr marL="171971" indent="-171971" algn="l" defTabSz="1009729" rtl="0" eaLnBrk="0" fontAlgn="base" hangingPunct="0">
              <a:spcBef>
                <a:spcPct val="20000"/>
              </a:spcBef>
              <a:spcAft>
                <a:spcPct val="0"/>
              </a:spcAft>
              <a:buClr>
                <a:schemeClr val="tx2"/>
              </a:buClr>
              <a:buFont typeface="Wingdings" pitchFamily="2" charset="2"/>
              <a:buChar char="§"/>
              <a:defRPr lang="en-US" sz="1200" dirty="0" smtClean="0">
                <a:solidFill>
                  <a:schemeClr val="tx1"/>
                </a:solidFill>
                <a:latin typeface="+mn-lt"/>
                <a:ea typeface="ＭＳ Ｐゴシック" pitchFamily="-107" charset="-128"/>
                <a:cs typeface="ＭＳ Ｐゴシック" pitchFamily="-107" charset="-128"/>
              </a:defRPr>
            </a:lvl1pPr>
            <a:lvl2pPr marL="391269" indent="-219296">
              <a:buClr>
                <a:schemeClr val="tx2"/>
              </a:buClr>
              <a:buFont typeface="Arial" pitchFamily="34" charset="0"/>
              <a:buChar char="─"/>
              <a:defRPr sz="1100">
                <a:solidFill>
                  <a:schemeClr val="tx1"/>
                </a:solidFill>
              </a:defRPr>
            </a:lvl2pPr>
            <a:lvl3pPr marL="564809" indent="-173554">
              <a:buClr>
                <a:schemeClr val="tx2"/>
              </a:buClr>
              <a:buSzPct val="100000"/>
              <a:buFont typeface="Arial" pitchFamily="34" charset="0"/>
              <a:buChar char="•"/>
              <a:defRPr sz="1100">
                <a:solidFill>
                  <a:schemeClr val="tx1"/>
                </a:solidFill>
              </a:defRPr>
            </a:lvl3pPr>
            <a:lvl4pPr marL="798314" indent="-233495">
              <a:buClr>
                <a:schemeClr val="tx2"/>
              </a:buClr>
              <a:buFont typeface="Wingdings" panose="05000000000000000000" pitchFamily="2" charset="2"/>
              <a:buChar char="§"/>
              <a:defRPr sz="1100">
                <a:solidFill>
                  <a:schemeClr val="tx1"/>
                </a:solidFill>
              </a:defRPr>
            </a:lvl4pPr>
            <a:lvl5pPr marL="971856" indent="-173554">
              <a:buClr>
                <a:schemeClr val="tx2"/>
              </a:buClr>
              <a:buFont typeface="Arial" pitchFamily="34" charset="0"/>
              <a:buChar char="–"/>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Footer Placeholder 4"/>
          <p:cNvSpPr>
            <a:spLocks noGrp="1"/>
          </p:cNvSpPr>
          <p:nvPr>
            <p:ph type="ftr" sz="quarter" idx="10"/>
          </p:nvPr>
        </p:nvSpPr>
        <p:spPr>
          <a:xfrm>
            <a:off x="2654302" y="9602788"/>
            <a:ext cx="2463800" cy="236538"/>
          </a:xfrm>
          <a:prstGeom prst="rect">
            <a:avLst/>
          </a:prstGeom>
        </p:spPr>
        <p:txBody>
          <a:bodyPr lIns="90894" tIns="45444" rIns="90894" bIns="45444" anchor="ctr"/>
          <a:lstStyle>
            <a:lvl1pPr algn="ctr">
              <a:defRPr sz="700">
                <a:solidFill>
                  <a:schemeClr val="accent6"/>
                </a:solidFill>
              </a:defRPr>
            </a:lvl1pPr>
          </a:lstStyle>
          <a:p>
            <a:fld id="{3F4B1D1A-D70D-401C-9251-623ECF19A436}" type="slidenum">
              <a:rPr lang="en-US" smtClean="0"/>
              <a:pPr/>
              <a:t>‹#›</a:t>
            </a:fld>
            <a:endParaRPr lang="en-US" dirty="0"/>
          </a:p>
        </p:txBody>
      </p:sp>
      <p:cxnSp>
        <p:nvCxnSpPr>
          <p:cNvPr id="3" name="Straight Connector 2"/>
          <p:cNvCxnSpPr/>
          <p:nvPr userDrawn="1"/>
        </p:nvCxnSpPr>
        <p:spPr bwMode="auto">
          <a:xfrm>
            <a:off x="228601" y="9602788"/>
            <a:ext cx="7315200" cy="0"/>
          </a:xfrm>
          <a:prstGeom prst="line">
            <a:avLst/>
          </a:prstGeom>
          <a:solidFill>
            <a:schemeClr val="accent1"/>
          </a:solidFill>
          <a:ln w="9525" cap="flat" cmpd="sng" algn="ctr">
            <a:solidFill>
              <a:schemeClr val="accent4"/>
            </a:solidFill>
            <a:prstDash val="solid"/>
            <a:round/>
            <a:headEnd type="none" w="med" len="med"/>
            <a:tailEnd type="none" w="med" len="med"/>
          </a:ln>
          <a:effectLst/>
        </p:spPr>
      </p:cxnSp>
    </p:spTree>
    <p:extLst>
      <p:ext uri="{BB962C8B-B14F-4D97-AF65-F5344CB8AC3E}">
        <p14:creationId xmlns:p14="http://schemas.microsoft.com/office/powerpoint/2010/main" val="1128934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2654302" y="9602788"/>
            <a:ext cx="2463800" cy="236538"/>
          </a:xfrm>
          <a:prstGeom prst="rect">
            <a:avLst/>
          </a:prstGeom>
        </p:spPr>
        <p:txBody>
          <a:bodyPr lIns="90894" tIns="45444" rIns="90894" bIns="45444" anchor="ctr"/>
          <a:lstStyle>
            <a:lvl1pPr algn="ctr">
              <a:defRPr sz="700">
                <a:solidFill>
                  <a:schemeClr val="accent6"/>
                </a:solidFill>
              </a:defRPr>
            </a:lvl1pPr>
          </a:lstStyle>
          <a:p>
            <a:fld id="{3F4B1D1A-D70D-401C-9251-623ECF19A436}" type="slidenum">
              <a:rPr lang="en-US" smtClean="0"/>
              <a:pPr/>
              <a:t>‹#›</a:t>
            </a:fld>
            <a:endParaRPr lang="en-US" dirty="0"/>
          </a:p>
        </p:txBody>
      </p:sp>
      <p:cxnSp>
        <p:nvCxnSpPr>
          <p:cNvPr id="3" name="Straight Connector 2"/>
          <p:cNvCxnSpPr/>
          <p:nvPr userDrawn="1"/>
        </p:nvCxnSpPr>
        <p:spPr bwMode="auto">
          <a:xfrm>
            <a:off x="228601" y="9602788"/>
            <a:ext cx="7315200" cy="0"/>
          </a:xfrm>
          <a:prstGeom prst="line">
            <a:avLst/>
          </a:prstGeom>
          <a:solidFill>
            <a:schemeClr val="accent1"/>
          </a:solidFill>
          <a:ln w="9525" cap="flat" cmpd="sng" algn="ctr">
            <a:solidFill>
              <a:schemeClr val="accent4"/>
            </a:solidFill>
            <a:prstDash val="solid"/>
            <a:round/>
            <a:headEnd type="none" w="med" len="med"/>
            <a:tailEnd type="none" w="med" len="med"/>
          </a:ln>
          <a:effectLst/>
        </p:spPr>
      </p:cxnSp>
    </p:spTree>
    <p:extLst>
      <p:ext uri="{BB962C8B-B14F-4D97-AF65-F5344CB8AC3E}">
        <p14:creationId xmlns:p14="http://schemas.microsoft.com/office/powerpoint/2010/main" val="273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106" y="335283"/>
            <a:ext cx="5052060" cy="1159515"/>
          </a:xfrm>
          <a:prstGeom prst="rect">
            <a:avLst/>
          </a:prstGeom>
        </p:spPr>
        <p:txBody>
          <a:bodyPr vert="horz" lIns="91440" tIns="45720" rIns="91440" bIns="45720" rtlCol="0" anchor="ctr">
            <a:normAutofit/>
          </a:bodyPr>
          <a:lstStyle>
            <a:lvl1pPr>
              <a:defRPr lang="en-US"/>
            </a:lvl1pPr>
          </a:lstStyle>
          <a:p>
            <a:pPr lvl="0"/>
            <a:r>
              <a:rPr lang="en-US"/>
              <a:t>Click to edit Master title style</a:t>
            </a:r>
          </a:p>
        </p:txBody>
      </p:sp>
      <p:sp>
        <p:nvSpPr>
          <p:cNvPr id="5" name="Slide Number Placeholder 4"/>
          <p:cNvSpPr>
            <a:spLocks noGrp="1"/>
          </p:cNvSpPr>
          <p:nvPr>
            <p:ph type="sldNum" sz="quarter" idx="12"/>
          </p:nvPr>
        </p:nvSpPr>
        <p:spPr/>
        <p:txBody>
          <a:bodyPr/>
          <a:lstStyle/>
          <a:p>
            <a:fld id="{90F9BDA0-AF0E-4BA8-B742-3B9C92A3E6FE}" type="slidenum">
              <a:rPr lang="en-US" smtClean="0"/>
              <a:t>‹#›</a:t>
            </a:fld>
            <a:endParaRPr lang="en-US" dirty="0"/>
          </a:p>
        </p:txBody>
      </p:sp>
    </p:spTree>
    <p:extLst>
      <p:ext uri="{BB962C8B-B14F-4D97-AF65-F5344CB8AC3E}">
        <p14:creationId xmlns:p14="http://schemas.microsoft.com/office/powerpoint/2010/main" val="7328321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106" y="335283"/>
            <a:ext cx="5052060" cy="1159515"/>
          </a:xfrm>
          <a:prstGeom prst="rect">
            <a:avLst/>
          </a:prstGeom>
        </p:spPr>
        <p:txBody>
          <a:bodyPr vert="horz" lIns="91440" tIns="45720" rIns="91440" bIns="45720" rtlCol="0" anchor="ctr">
            <a:normAutofit/>
          </a:bodyPr>
          <a:lstStyle>
            <a:lvl1pPr>
              <a:defRPr lang="en-US"/>
            </a:lvl1pPr>
          </a:lstStyle>
          <a:p>
            <a:pPr lvl="0"/>
            <a:r>
              <a:rPr lang="en-US"/>
              <a:t>Click to edit Master title style</a:t>
            </a:r>
          </a:p>
        </p:txBody>
      </p:sp>
      <p:sp>
        <p:nvSpPr>
          <p:cNvPr id="5" name="Slide Number Placeholder 4"/>
          <p:cNvSpPr>
            <a:spLocks noGrp="1"/>
          </p:cNvSpPr>
          <p:nvPr>
            <p:ph type="sldNum" sz="quarter" idx="12"/>
          </p:nvPr>
        </p:nvSpPr>
        <p:spPr/>
        <p:txBody>
          <a:bodyPr/>
          <a:lstStyle/>
          <a:p>
            <a:fld id="{90F9BDA0-AF0E-4BA8-B742-3B9C92A3E6FE}" type="slidenum">
              <a:rPr lang="en-US" smtClean="0"/>
              <a:t>‹#›</a:t>
            </a:fld>
            <a:endParaRPr lang="en-US" dirty="0"/>
          </a:p>
        </p:txBody>
      </p:sp>
    </p:spTree>
    <p:extLst>
      <p:ext uri="{BB962C8B-B14F-4D97-AF65-F5344CB8AC3E}">
        <p14:creationId xmlns:p14="http://schemas.microsoft.com/office/powerpoint/2010/main" val="7328321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388938" y="9323390"/>
            <a:ext cx="1812925"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7A9567B9-B0FC-47ED-85F3-0E2648A0BCD9}" type="datetimeFigureOut">
              <a:rPr lang="en-US" smtClean="0"/>
              <a:t>4/13/2023</a:t>
            </a:fld>
            <a:endParaRPr lang="en-US" dirty="0"/>
          </a:p>
        </p:txBody>
      </p:sp>
      <p:sp>
        <p:nvSpPr>
          <p:cNvPr id="3" name="Slide Number Placeholder 2"/>
          <p:cNvSpPr>
            <a:spLocks noGrp="1"/>
          </p:cNvSpPr>
          <p:nvPr>
            <p:ph type="sldNum" sz="quarter" idx="4"/>
          </p:nvPr>
        </p:nvSpPr>
        <p:spPr>
          <a:xfrm>
            <a:off x="5570538" y="9323390"/>
            <a:ext cx="1812925"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7D2883AF-4CC3-407E-B5B9-A38BAA13F49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489" r:id="rId1"/>
    <p:sldLayoutId id="2147484548" r:id="rId2"/>
    <p:sldLayoutId id="2147484549" r:id="rId3"/>
    <p:sldLayoutId id="2147484550" r:id="rId4"/>
  </p:sldLayoutIdLst>
  <p:hf hdr="0" dt="0"/>
  <p:txStyles>
    <p:titleStyle>
      <a:lvl1pPr algn="ctr" defTabSz="1009729" rtl="0" eaLnBrk="1" fontAlgn="base" hangingPunct="1">
        <a:spcBef>
          <a:spcPct val="0"/>
        </a:spcBef>
        <a:spcAft>
          <a:spcPct val="0"/>
        </a:spcAft>
        <a:defRPr sz="2200" b="1">
          <a:solidFill>
            <a:schemeClr val="tx2"/>
          </a:solidFill>
          <a:latin typeface="+mj-lt"/>
          <a:ea typeface="ＭＳ Ｐゴシック" pitchFamily="-107" charset="-128"/>
          <a:cs typeface="ＭＳ Ｐゴシック" pitchFamily="-107" charset="-128"/>
        </a:defRPr>
      </a:lvl1pPr>
      <a:lvl2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2pPr>
      <a:lvl3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3pPr>
      <a:lvl4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4pPr>
      <a:lvl5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5pPr>
      <a:lvl6pPr marL="478874" algn="ctr" rtl="0" eaLnBrk="1" fontAlgn="base" hangingPunct="1">
        <a:spcBef>
          <a:spcPct val="0"/>
        </a:spcBef>
        <a:spcAft>
          <a:spcPct val="0"/>
        </a:spcAft>
        <a:defRPr sz="2100" b="1">
          <a:solidFill>
            <a:schemeClr val="tx2"/>
          </a:solidFill>
          <a:latin typeface="Arial" charset="0"/>
        </a:defRPr>
      </a:lvl6pPr>
      <a:lvl7pPr marL="957759" algn="ctr" rtl="0" eaLnBrk="1" fontAlgn="base" hangingPunct="1">
        <a:spcBef>
          <a:spcPct val="0"/>
        </a:spcBef>
        <a:spcAft>
          <a:spcPct val="0"/>
        </a:spcAft>
        <a:defRPr sz="2100" b="1">
          <a:solidFill>
            <a:schemeClr val="tx2"/>
          </a:solidFill>
          <a:latin typeface="Arial" charset="0"/>
        </a:defRPr>
      </a:lvl7pPr>
      <a:lvl8pPr marL="1436633" algn="ctr" rtl="0" eaLnBrk="1" fontAlgn="base" hangingPunct="1">
        <a:spcBef>
          <a:spcPct val="0"/>
        </a:spcBef>
        <a:spcAft>
          <a:spcPct val="0"/>
        </a:spcAft>
        <a:defRPr sz="2100" b="1">
          <a:solidFill>
            <a:schemeClr val="tx2"/>
          </a:solidFill>
          <a:latin typeface="Arial" charset="0"/>
        </a:defRPr>
      </a:lvl8pPr>
      <a:lvl9pPr marL="1915521" algn="ctr" rtl="0" eaLnBrk="1" fontAlgn="base" hangingPunct="1">
        <a:spcBef>
          <a:spcPct val="0"/>
        </a:spcBef>
        <a:spcAft>
          <a:spcPct val="0"/>
        </a:spcAft>
        <a:defRPr sz="2100" b="1">
          <a:solidFill>
            <a:schemeClr val="tx2"/>
          </a:solidFill>
          <a:latin typeface="Arial" charset="0"/>
        </a:defRPr>
      </a:lvl9pPr>
    </p:titleStyle>
    <p:bodyStyle>
      <a:lvl1pPr marL="377073" indent="-377073" algn="l" defTabSz="1009729" rtl="0" eaLnBrk="1" fontAlgn="base" hangingPunct="1">
        <a:spcBef>
          <a:spcPct val="20000"/>
        </a:spcBef>
        <a:spcAft>
          <a:spcPct val="0"/>
        </a:spcAft>
        <a:buFont typeface="Wingdings" pitchFamily="2" charset="2"/>
        <a:buChar char="à"/>
        <a:defRPr sz="1600">
          <a:solidFill>
            <a:schemeClr val="tx1"/>
          </a:solidFill>
          <a:latin typeface="+mn-lt"/>
          <a:ea typeface="ＭＳ Ｐゴシック" pitchFamily="-107" charset="-128"/>
          <a:cs typeface="ＭＳ Ｐゴシック" pitchFamily="-107" charset="-128"/>
        </a:defRPr>
      </a:lvl1pPr>
      <a:lvl2pPr marL="820390" indent="-315539" algn="l" defTabSz="1009729" rtl="0" eaLnBrk="1" fontAlgn="base" hangingPunct="1">
        <a:spcBef>
          <a:spcPct val="20000"/>
        </a:spcBef>
        <a:spcAft>
          <a:spcPct val="0"/>
        </a:spcAft>
        <a:buFont typeface="Wingdings" pitchFamily="2" charset="2"/>
        <a:buChar char="§"/>
        <a:defRPr sz="1400">
          <a:solidFill>
            <a:schemeClr val="tx1"/>
          </a:solidFill>
          <a:latin typeface="+mn-lt"/>
          <a:ea typeface="ＭＳ Ｐゴシック" pitchFamily="-107" charset="-128"/>
          <a:cs typeface="ＭＳ Ｐゴシック" charset="0"/>
        </a:defRPr>
      </a:lvl2pPr>
      <a:lvl3pPr marL="1263736" indent="-250862" algn="l" defTabSz="1009729" rtl="0" eaLnBrk="1" fontAlgn="base" hangingPunct="1">
        <a:spcBef>
          <a:spcPct val="20000"/>
        </a:spcBef>
        <a:spcAft>
          <a:spcPct val="0"/>
        </a:spcAft>
        <a:buSzPct val="75000"/>
        <a:buFont typeface="Wingdings 3" pitchFamily="18" charset="2"/>
        <a:buChar char="p"/>
        <a:defRPr sz="1300">
          <a:solidFill>
            <a:schemeClr val="tx1"/>
          </a:solidFill>
          <a:latin typeface="+mn-lt"/>
          <a:ea typeface="ＭＳ Ｐゴシック" charset="-128"/>
          <a:cs typeface="Geneva" pitchFamily="29" charset="0"/>
        </a:defRPr>
      </a:lvl3pPr>
      <a:lvl4pPr marL="1767018" indent="-249274" algn="l" defTabSz="1009729" rtl="0" eaLnBrk="1" fontAlgn="base" hangingPunct="1">
        <a:spcBef>
          <a:spcPct val="20000"/>
        </a:spcBef>
        <a:spcAft>
          <a:spcPct val="0"/>
        </a:spcAft>
        <a:buChar char="–"/>
        <a:defRPr sz="1300">
          <a:solidFill>
            <a:schemeClr val="tx1"/>
          </a:solidFill>
          <a:latin typeface="+mn-lt"/>
          <a:ea typeface="ＭＳ Ｐゴシック" charset="-128"/>
          <a:cs typeface="Geneva" pitchFamily="29" charset="0"/>
        </a:defRPr>
      </a:lvl4pPr>
      <a:lvl5pPr marL="2275035" indent="-250862" algn="l" defTabSz="1009729" rtl="0" eaLnBrk="1" fontAlgn="base" hangingPunct="1">
        <a:spcBef>
          <a:spcPct val="20000"/>
        </a:spcBef>
        <a:spcAft>
          <a:spcPct val="0"/>
        </a:spcAft>
        <a:buChar char="»"/>
        <a:defRPr sz="1300">
          <a:solidFill>
            <a:schemeClr val="tx1"/>
          </a:solidFill>
          <a:latin typeface="+mn-lt"/>
          <a:ea typeface="ＭＳ Ｐゴシック" charset="-128"/>
          <a:cs typeface="Geneva" pitchFamily="29" charset="0"/>
        </a:defRPr>
      </a:lvl5pPr>
      <a:lvl6pPr marL="2633827" indent="-239427" algn="l" rtl="0" eaLnBrk="1" fontAlgn="base" hangingPunct="1">
        <a:spcBef>
          <a:spcPct val="20000"/>
        </a:spcBef>
        <a:spcAft>
          <a:spcPct val="0"/>
        </a:spcAft>
        <a:buChar char="»"/>
        <a:defRPr sz="1200">
          <a:solidFill>
            <a:schemeClr val="tx1"/>
          </a:solidFill>
          <a:latin typeface="+mn-lt"/>
        </a:defRPr>
      </a:lvl6pPr>
      <a:lvl7pPr marL="3112704" indent="-239427" algn="l" rtl="0" eaLnBrk="1" fontAlgn="base" hangingPunct="1">
        <a:spcBef>
          <a:spcPct val="20000"/>
        </a:spcBef>
        <a:spcAft>
          <a:spcPct val="0"/>
        </a:spcAft>
        <a:buChar char="»"/>
        <a:defRPr sz="1200">
          <a:solidFill>
            <a:schemeClr val="tx1"/>
          </a:solidFill>
          <a:latin typeface="+mn-lt"/>
        </a:defRPr>
      </a:lvl7pPr>
      <a:lvl8pPr marL="3591589" indent="-239427" algn="l" rtl="0" eaLnBrk="1" fontAlgn="base" hangingPunct="1">
        <a:spcBef>
          <a:spcPct val="20000"/>
        </a:spcBef>
        <a:spcAft>
          <a:spcPct val="0"/>
        </a:spcAft>
        <a:buChar char="»"/>
        <a:defRPr sz="1200">
          <a:solidFill>
            <a:schemeClr val="tx1"/>
          </a:solidFill>
          <a:latin typeface="+mn-lt"/>
        </a:defRPr>
      </a:lvl8pPr>
      <a:lvl9pPr marL="4070465" indent="-239427"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57759" rtl="0" eaLnBrk="1" latinLnBrk="0" hangingPunct="1">
        <a:defRPr sz="1900" kern="1200">
          <a:solidFill>
            <a:schemeClr val="tx1"/>
          </a:solidFill>
          <a:latin typeface="+mn-lt"/>
          <a:ea typeface="+mn-ea"/>
          <a:cs typeface="+mn-cs"/>
        </a:defRPr>
      </a:lvl1pPr>
      <a:lvl2pPr marL="478874" algn="l" defTabSz="957759" rtl="0" eaLnBrk="1" latinLnBrk="0" hangingPunct="1">
        <a:defRPr sz="1900" kern="1200">
          <a:solidFill>
            <a:schemeClr val="tx1"/>
          </a:solidFill>
          <a:latin typeface="+mn-lt"/>
          <a:ea typeface="+mn-ea"/>
          <a:cs typeface="+mn-cs"/>
        </a:defRPr>
      </a:lvl2pPr>
      <a:lvl3pPr marL="957759" algn="l" defTabSz="957759" rtl="0" eaLnBrk="1" latinLnBrk="0" hangingPunct="1">
        <a:defRPr sz="1900" kern="1200">
          <a:solidFill>
            <a:schemeClr val="tx1"/>
          </a:solidFill>
          <a:latin typeface="+mn-lt"/>
          <a:ea typeface="+mn-ea"/>
          <a:cs typeface="+mn-cs"/>
        </a:defRPr>
      </a:lvl3pPr>
      <a:lvl4pPr marL="1436633" algn="l" defTabSz="957759" rtl="0" eaLnBrk="1" latinLnBrk="0" hangingPunct="1">
        <a:defRPr sz="1900" kern="1200">
          <a:solidFill>
            <a:schemeClr val="tx1"/>
          </a:solidFill>
          <a:latin typeface="+mn-lt"/>
          <a:ea typeface="+mn-ea"/>
          <a:cs typeface="+mn-cs"/>
        </a:defRPr>
      </a:lvl4pPr>
      <a:lvl5pPr marL="1915521" algn="l" defTabSz="957759" rtl="0" eaLnBrk="1" latinLnBrk="0" hangingPunct="1">
        <a:defRPr sz="1900" kern="1200">
          <a:solidFill>
            <a:schemeClr val="tx1"/>
          </a:solidFill>
          <a:latin typeface="+mn-lt"/>
          <a:ea typeface="+mn-ea"/>
          <a:cs typeface="+mn-cs"/>
        </a:defRPr>
      </a:lvl5pPr>
      <a:lvl6pPr marL="2394386" algn="l" defTabSz="957759" rtl="0" eaLnBrk="1" latinLnBrk="0" hangingPunct="1">
        <a:defRPr sz="1900" kern="1200">
          <a:solidFill>
            <a:schemeClr val="tx1"/>
          </a:solidFill>
          <a:latin typeface="+mn-lt"/>
          <a:ea typeface="+mn-ea"/>
          <a:cs typeface="+mn-cs"/>
        </a:defRPr>
      </a:lvl6pPr>
      <a:lvl7pPr marL="2873266" algn="l" defTabSz="957759" rtl="0" eaLnBrk="1" latinLnBrk="0" hangingPunct="1">
        <a:defRPr sz="1900" kern="1200">
          <a:solidFill>
            <a:schemeClr val="tx1"/>
          </a:solidFill>
          <a:latin typeface="+mn-lt"/>
          <a:ea typeface="+mn-ea"/>
          <a:cs typeface="+mn-cs"/>
        </a:defRPr>
      </a:lvl7pPr>
      <a:lvl8pPr marL="3352148" algn="l" defTabSz="957759" rtl="0" eaLnBrk="1" latinLnBrk="0" hangingPunct="1">
        <a:defRPr sz="1900" kern="1200">
          <a:solidFill>
            <a:schemeClr val="tx1"/>
          </a:solidFill>
          <a:latin typeface="+mn-lt"/>
          <a:ea typeface="+mn-ea"/>
          <a:cs typeface="+mn-cs"/>
        </a:defRPr>
      </a:lvl8pPr>
      <a:lvl9pPr marL="3831029" algn="l" defTabSz="95775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 Id="rId5"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 Id="rId5" Type="http://schemas.openxmlformats.org/officeDocument/2006/relationships/image" Target="../media/image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 Id="rId5"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txBox="1">
            <a:spLocks/>
          </p:cNvSpPr>
          <p:nvPr/>
        </p:nvSpPr>
        <p:spPr>
          <a:xfrm>
            <a:off x="5124144" y="9829119"/>
            <a:ext cx="2463800" cy="236538"/>
          </a:xfrm>
          <a:prstGeom prst="rect">
            <a:avLst/>
          </a:prstGeom>
        </p:spPr>
        <p:txBody>
          <a:bodyPr/>
          <a:lstStyle>
            <a:defPPr>
              <a:defRPr lang="en-US"/>
            </a:defPPr>
            <a:lvl1pPr algn="l" defTabSz="451218" rtl="0" fontAlgn="base">
              <a:spcBef>
                <a:spcPct val="0"/>
              </a:spcBef>
              <a:spcAft>
                <a:spcPct val="0"/>
              </a:spcAft>
              <a:defRPr kern="1200">
                <a:solidFill>
                  <a:schemeClr val="tx1"/>
                </a:solidFill>
                <a:latin typeface="Arial" charset="0"/>
                <a:ea typeface="ＭＳ Ｐゴシック" charset="-128"/>
                <a:cs typeface="+mn-cs"/>
              </a:defRPr>
            </a:lvl1pPr>
            <a:lvl2pPr marL="451218" indent="22092" algn="l" defTabSz="451218" rtl="0" fontAlgn="base">
              <a:spcBef>
                <a:spcPct val="0"/>
              </a:spcBef>
              <a:spcAft>
                <a:spcPct val="0"/>
              </a:spcAft>
              <a:defRPr kern="1200">
                <a:solidFill>
                  <a:schemeClr val="tx1"/>
                </a:solidFill>
                <a:latin typeface="Arial" charset="0"/>
                <a:ea typeface="ＭＳ Ｐゴシック" charset="-128"/>
                <a:cs typeface="+mn-cs"/>
              </a:defRPr>
            </a:lvl2pPr>
            <a:lvl3pPr marL="905579" indent="47330" algn="l" defTabSz="451218" rtl="0" fontAlgn="base">
              <a:spcBef>
                <a:spcPct val="0"/>
              </a:spcBef>
              <a:spcAft>
                <a:spcPct val="0"/>
              </a:spcAft>
              <a:defRPr kern="1200">
                <a:solidFill>
                  <a:schemeClr val="tx1"/>
                </a:solidFill>
                <a:latin typeface="Arial" charset="0"/>
                <a:ea typeface="ＭＳ Ｐゴシック" charset="-128"/>
                <a:cs typeface="+mn-cs"/>
              </a:defRPr>
            </a:lvl3pPr>
            <a:lvl4pPr marL="1359972" indent="72565" algn="l" defTabSz="451218" rtl="0" fontAlgn="base">
              <a:spcBef>
                <a:spcPct val="0"/>
              </a:spcBef>
              <a:spcAft>
                <a:spcPct val="0"/>
              </a:spcAft>
              <a:defRPr kern="1200">
                <a:solidFill>
                  <a:schemeClr val="tx1"/>
                </a:solidFill>
                <a:latin typeface="Arial" charset="0"/>
                <a:ea typeface="ＭＳ Ｐゴシック" charset="-128"/>
                <a:cs typeface="+mn-cs"/>
              </a:defRPr>
            </a:lvl4pPr>
            <a:lvl5pPr marL="1812766" indent="97826" algn="l" defTabSz="451218" rtl="0" fontAlgn="base">
              <a:spcBef>
                <a:spcPct val="0"/>
              </a:spcBef>
              <a:spcAft>
                <a:spcPct val="0"/>
              </a:spcAft>
              <a:defRPr kern="1200">
                <a:solidFill>
                  <a:schemeClr val="tx1"/>
                </a:solidFill>
                <a:latin typeface="Arial" charset="0"/>
                <a:ea typeface="ＭＳ Ｐゴシック" charset="-128"/>
                <a:cs typeface="+mn-cs"/>
              </a:defRPr>
            </a:lvl5pPr>
            <a:lvl6pPr marL="2271881" algn="l" defTabSz="908739" rtl="0" eaLnBrk="1" latinLnBrk="0" hangingPunct="1">
              <a:defRPr kern="1200">
                <a:solidFill>
                  <a:schemeClr val="tx1"/>
                </a:solidFill>
                <a:latin typeface="Arial" charset="0"/>
                <a:ea typeface="ＭＳ Ｐゴシック" charset="-128"/>
                <a:cs typeface="+mn-cs"/>
              </a:defRPr>
            </a:lvl6pPr>
            <a:lvl7pPr marL="2726251" algn="l" defTabSz="908739" rtl="0" eaLnBrk="1" latinLnBrk="0" hangingPunct="1">
              <a:defRPr kern="1200">
                <a:solidFill>
                  <a:schemeClr val="tx1"/>
                </a:solidFill>
                <a:latin typeface="Arial" charset="0"/>
                <a:ea typeface="ＭＳ Ｐゴシック" charset="-128"/>
                <a:cs typeface="+mn-cs"/>
              </a:defRPr>
            </a:lvl7pPr>
            <a:lvl8pPr marL="3180628" algn="l" defTabSz="908739" rtl="0" eaLnBrk="1" latinLnBrk="0" hangingPunct="1">
              <a:defRPr kern="1200">
                <a:solidFill>
                  <a:schemeClr val="tx1"/>
                </a:solidFill>
                <a:latin typeface="Arial" charset="0"/>
                <a:ea typeface="ＭＳ Ｐゴシック" charset="-128"/>
                <a:cs typeface="+mn-cs"/>
              </a:defRPr>
            </a:lvl8pPr>
            <a:lvl9pPr marL="3635001" algn="l" defTabSz="908739" rtl="0" eaLnBrk="1" latinLnBrk="0" hangingPunct="1">
              <a:defRPr kern="1200">
                <a:solidFill>
                  <a:schemeClr val="tx1"/>
                </a:solidFill>
                <a:latin typeface="Arial" charset="0"/>
                <a:ea typeface="ＭＳ Ｐゴシック" charset="-128"/>
                <a:cs typeface="+mn-cs"/>
              </a:defRPr>
            </a:lvl9pPr>
          </a:lstStyle>
          <a:p>
            <a:pPr algn="r"/>
            <a:fld id="{3F4B1D1A-D70D-401C-9251-623ECF19A436}" type="slidenum">
              <a:rPr lang="en-US" sz="700" smtClean="0">
                <a:solidFill>
                  <a:srgbClr val="444444"/>
                </a:solidFill>
              </a:rPr>
              <a:pPr algn="r"/>
              <a:t>1</a:t>
            </a:fld>
            <a:endParaRPr lang="en-US" sz="700" dirty="0">
              <a:solidFill>
                <a:srgbClr val="444444"/>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643062642"/>
              </p:ext>
            </p:extLst>
          </p:nvPr>
        </p:nvGraphicFramePr>
        <p:xfrm>
          <a:off x="0" y="652773"/>
          <a:ext cx="7787812" cy="9034461"/>
        </p:xfrm>
        <a:graphic>
          <a:graphicData uri="http://schemas.openxmlformats.org/drawingml/2006/table">
            <a:tbl>
              <a:tblPr firstRow="1" bandRow="1">
                <a:tableStyleId>{2D5ABB26-0587-4C30-8999-92F81FD0307C}</a:tableStyleId>
              </a:tblPr>
              <a:tblGrid>
                <a:gridCol w="2907323">
                  <a:extLst>
                    <a:ext uri="{9D8B030D-6E8A-4147-A177-3AD203B41FA5}">
                      <a16:colId xmlns:a16="http://schemas.microsoft.com/office/drawing/2014/main" val="20000"/>
                    </a:ext>
                  </a:extLst>
                </a:gridCol>
                <a:gridCol w="3147646">
                  <a:extLst>
                    <a:ext uri="{9D8B030D-6E8A-4147-A177-3AD203B41FA5}">
                      <a16:colId xmlns:a16="http://schemas.microsoft.com/office/drawing/2014/main" val="20001"/>
                    </a:ext>
                  </a:extLst>
                </a:gridCol>
                <a:gridCol w="1732843">
                  <a:extLst>
                    <a:ext uri="{9D8B030D-6E8A-4147-A177-3AD203B41FA5}">
                      <a16:colId xmlns:a16="http://schemas.microsoft.com/office/drawing/2014/main" val="20002"/>
                    </a:ext>
                  </a:extLst>
                </a:gridCol>
              </a:tblGrid>
              <a:tr h="262102">
                <a:tc>
                  <a:txBody>
                    <a:bodyPr/>
                    <a:lstStyle/>
                    <a:p>
                      <a:pPr marL="347663" marR="0" indent="0" algn="l" defTabSz="957759" rtl="0" eaLnBrk="1" fontAlgn="auto" latinLnBrk="0" hangingPunct="1">
                        <a:lnSpc>
                          <a:spcPct val="100000"/>
                        </a:lnSpc>
                        <a:spcBef>
                          <a:spcPts val="0"/>
                        </a:spcBef>
                        <a:spcAft>
                          <a:spcPts val="0"/>
                        </a:spcAft>
                        <a:buClrTx/>
                        <a:buSzTx/>
                        <a:buFont typeface="+mj-lt"/>
                        <a:buNone/>
                        <a:tabLst/>
                        <a:defRPr/>
                      </a:pPr>
                      <a:r>
                        <a:rPr lang="en-US" sz="1400" b="1" dirty="0">
                          <a:solidFill>
                            <a:srgbClr val="414140"/>
                          </a:solidFill>
                        </a:rPr>
                        <a:t>Standards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400" b="1" dirty="0"/>
                        <a:t>          Options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400" b="1" dirty="0"/>
                        <a:t>          Decisions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0"/>
                  </a:ext>
                </a:extLst>
              </a:tr>
              <a:tr h="262102">
                <a:tc gridSpan="3">
                  <a:txBody>
                    <a:bodyPr/>
                    <a:lstStyle/>
                    <a:p>
                      <a:pPr marL="0" marR="0" indent="0" algn="ctr"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i="1" baseline="0" dirty="0">
                          <a:solidFill>
                            <a:srgbClr val="FF0000"/>
                          </a:solidFill>
                        </a:rPr>
                        <a:t>If your responses are different for each of the plans you offer you will need to fill out this Guide for each plan. </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0150187"/>
                  </a:ext>
                </a:extLst>
              </a:tr>
              <a:tr h="262102">
                <a:tc gridSpan="3">
                  <a:txBody>
                    <a:bodyPr/>
                    <a:lstStyle/>
                    <a:p>
                      <a:pPr marL="347663" marR="0" indent="0" algn="ctr" defTabSz="957759" rtl="0" eaLnBrk="1" fontAlgn="auto" latinLnBrk="0" hangingPunct="1">
                        <a:lnSpc>
                          <a:spcPct val="100000"/>
                        </a:lnSpc>
                        <a:spcBef>
                          <a:spcPts val="0"/>
                        </a:spcBef>
                        <a:spcAft>
                          <a:spcPts val="0"/>
                        </a:spcAft>
                        <a:buClrTx/>
                        <a:buSzTx/>
                        <a:buFont typeface="+mj-lt"/>
                        <a:buNone/>
                        <a:tabLst/>
                        <a:defRPr/>
                      </a:pPr>
                      <a:r>
                        <a:rPr lang="en-US" sz="900" b="1" dirty="0">
                          <a:solidFill>
                            <a:schemeClr val="tx1"/>
                          </a:solidFill>
                        </a:rPr>
                        <a:t>COVID-19 TESTING (DIAGNOSTIC and ANTIBODY) and TESTING-RELATED</a:t>
                      </a:r>
                      <a:r>
                        <a:rPr lang="en-US" sz="900" b="1" baseline="0" dirty="0">
                          <a:solidFill>
                            <a:schemeClr val="tx1"/>
                          </a:solidFill>
                        </a:rPr>
                        <a:t> Visits</a:t>
                      </a:r>
                      <a:endParaRPr lang="en-US" sz="900" b="1" dirty="0">
                        <a:solidFill>
                          <a:schemeClr val="tx1"/>
                        </a:solidFill>
                      </a:endParaRP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440755">
                <a:tc>
                  <a:txBody>
                    <a:bodyPr/>
                    <a:lstStyle/>
                    <a:p>
                      <a:pPr marL="0" marR="0" lvl="0" indent="0" algn="l" defTabSz="957759"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sz="800" b="1" i="1" baseline="0" dirty="0">
                          <a:solidFill>
                            <a:schemeClr val="tx2"/>
                          </a:solidFill>
                        </a:rPr>
                        <a:t>Standard: </a:t>
                      </a:r>
                      <a:r>
                        <a:rPr lang="en-US" sz="800" b="0" i="0" baseline="0" dirty="0">
                          <a:solidFill>
                            <a:schemeClr val="tx1"/>
                          </a:solidFill>
                        </a:rPr>
                        <a:t> Coverage of FDA approved or authorized physician or health care provider (e.g., pharmacist, nurse or doctor) ordered COVID-19 lab tests and testing-related visits in accordance with the member’s standard medical plan benefit in and out of network (lab tests are covered based on place of service billed, cost share may apply). </a:t>
                      </a:r>
                    </a:p>
                    <a:p>
                      <a:pPr marL="0" marR="0" lvl="0" indent="0" algn="l" defTabSz="957759" rtl="0" eaLnBrk="1" fontAlgn="auto" latinLnBrk="0" hangingPunct="1">
                        <a:lnSpc>
                          <a:spcPct val="100000"/>
                        </a:lnSpc>
                        <a:spcBef>
                          <a:spcPts val="0"/>
                        </a:spcBef>
                        <a:spcAft>
                          <a:spcPts val="300"/>
                        </a:spcAft>
                        <a:buClrTx/>
                        <a:buSzTx/>
                        <a:buFont typeface="Arial" panose="020B0604020202020204" pitchFamily="34" charset="0"/>
                        <a:buNone/>
                        <a:tabLst/>
                        <a:defRPr/>
                      </a:pPr>
                      <a:endParaRPr lang="en-US" sz="800" dirty="0">
                        <a:solidFill>
                          <a:schemeClr val="tx1"/>
                        </a:solidFill>
                      </a:endParaRPr>
                    </a:p>
                    <a:p>
                      <a:pPr marL="0" marR="0" lvl="0" indent="0" algn="l" defTabSz="957759"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sz="800" dirty="0">
                          <a:solidFill>
                            <a:schemeClr val="tx1"/>
                          </a:solidFill>
                        </a:rPr>
                        <a:t>Effective for dates of service May 12, 2023, and after. </a:t>
                      </a:r>
                      <a:endParaRPr lang="en-US" sz="800" strike="noStrike" baseline="0" dirty="0">
                        <a:solidFill>
                          <a:schemeClr val="tx1"/>
                        </a:solidFill>
                      </a:endParaRPr>
                    </a:p>
                  </a:txBody>
                  <a:tcPr marL="117039" marR="117039" marT="58530" marB="5853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1" baseline="0" dirty="0">
                          <a:solidFill>
                            <a:schemeClr val="tx2"/>
                          </a:solidFill>
                        </a:rPr>
                        <a:t>Options: </a:t>
                      </a:r>
                      <a:endParaRPr lang="en-US" sz="800" b="0" i="1" baseline="0" dirty="0">
                        <a:solidFill>
                          <a:srgbClr val="414140"/>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Waive cost share (copayments, coinsurance, deductibles) for FDA approved or authorized </a:t>
                      </a:r>
                      <a:r>
                        <a:rPr lang="en-US" sz="800" b="1" i="0" baseline="0" dirty="0">
                          <a:solidFill>
                            <a:schemeClr val="tx1"/>
                          </a:solidFill>
                        </a:rPr>
                        <a:t>COVID-19 lab testing and testing-related visits, in and out of network. Cannot be selected on an HSA plan.</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Waive cost share (copayments, coinsurance, deductibles) for FDA approved or authorized </a:t>
                      </a:r>
                      <a:r>
                        <a:rPr lang="en-US" sz="800" b="1" i="0" baseline="0" dirty="0">
                          <a:solidFill>
                            <a:schemeClr val="tx1"/>
                          </a:solidFill>
                        </a:rPr>
                        <a:t>COVID-19 lab testing and testing-related visits</a:t>
                      </a:r>
                      <a:r>
                        <a:rPr lang="en-US" sz="800" b="0" i="0" baseline="0" dirty="0">
                          <a:solidFill>
                            <a:schemeClr val="tx1"/>
                          </a:solidFill>
                        </a:rPr>
                        <a:t> for covered services</a:t>
                      </a:r>
                      <a:r>
                        <a:rPr lang="en-US" sz="800" b="1" i="0" baseline="0" dirty="0">
                          <a:solidFill>
                            <a:schemeClr val="tx1"/>
                          </a:solidFill>
                        </a:rPr>
                        <a:t>, in- network</a:t>
                      </a:r>
                      <a:r>
                        <a:rPr lang="en-US" sz="800" b="0" i="0" baseline="0" dirty="0">
                          <a:solidFill>
                            <a:schemeClr val="tx1"/>
                          </a:solidFill>
                        </a:rPr>
                        <a:t> only, </a:t>
                      </a:r>
                      <a:r>
                        <a:rPr lang="en-US" sz="800" b="1" i="0" baseline="0" dirty="0">
                          <a:solidFill>
                            <a:schemeClr val="tx1"/>
                          </a:solidFill>
                        </a:rPr>
                        <a:t>Cannot be selected on an HSA plan.</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0" i="0" strike="noStrike"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strike="noStrike"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strike="noStrike" baseline="0" dirty="0">
                          <a:solidFill>
                            <a:schemeClr val="tx1"/>
                          </a:solidFill>
                        </a:rPr>
                        <a:t>Effective for dates of service May 12, 2023, and after.</a:t>
                      </a:r>
                      <a:endParaRPr lang="en-US" sz="800" b="1" strike="noStrike" dirty="0">
                        <a:solidFill>
                          <a:srgbClr val="414140"/>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dirty="0">
                          <a:solidFill>
                            <a:schemeClr val="accent1"/>
                          </a:solidFill>
                          <a:highlight>
                            <a:srgbClr val="FFFF00"/>
                          </a:highlight>
                        </a:rPr>
                        <a:t>Standard</a:t>
                      </a:r>
                    </a:p>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dirty="0">
                          <a:solidFill>
                            <a:schemeClr val="accent1"/>
                          </a:solidFill>
                        </a:rPr>
                        <a:t>Have selected an Option</a:t>
                      </a:r>
                    </a:p>
                    <a:p>
                      <a:pPr marL="0" marR="0" indent="0" algn="l" defTabSz="957759" rtl="0" eaLnBrk="1" fontAlgn="auto" latinLnBrk="0" hangingPunct="1">
                        <a:lnSpc>
                          <a:spcPct val="100000"/>
                        </a:lnSpc>
                        <a:spcBef>
                          <a:spcPts val="0"/>
                        </a:spcBef>
                        <a:spcAft>
                          <a:spcPts val="0"/>
                        </a:spcAft>
                        <a:buClrTx/>
                        <a:buSzTx/>
                        <a:buFontTx/>
                        <a:buNone/>
                        <a:tabLst/>
                        <a:defRPr/>
                      </a:pPr>
                      <a:endParaRPr lang="en-US" sz="800" dirty="0"/>
                    </a:p>
                    <a:p>
                      <a:endParaRPr lang="en-US" sz="800" b="0" dirty="0">
                        <a:solidFill>
                          <a:schemeClr val="accent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ED4D7"/>
                    </a:solidFill>
                  </a:tcPr>
                </a:tc>
                <a:extLst>
                  <a:ext uri="{0D108BD9-81ED-4DB2-BD59-A6C34878D82A}">
                    <a16:rowId xmlns:a16="http://schemas.microsoft.com/office/drawing/2014/main" val="10002"/>
                  </a:ext>
                </a:extLst>
              </a:tr>
              <a:tr h="262102">
                <a:tc gridSpan="3">
                  <a:txBody>
                    <a:bodyPr/>
                    <a:lstStyle/>
                    <a:p>
                      <a:pPr marL="346075" marR="0" indent="0" algn="ctr" defTabSz="957759" rtl="0" eaLnBrk="1" fontAlgn="auto" latinLnBrk="0" hangingPunct="1">
                        <a:lnSpc>
                          <a:spcPts val="1700"/>
                        </a:lnSpc>
                        <a:spcBef>
                          <a:spcPts val="0"/>
                        </a:spcBef>
                        <a:spcAft>
                          <a:spcPts val="0"/>
                        </a:spcAft>
                        <a:buClrTx/>
                        <a:buSzTx/>
                        <a:buFont typeface="Arial" panose="020B0604020202020204" pitchFamily="34" charset="0"/>
                        <a:buNone/>
                        <a:tabLst/>
                        <a:defRPr/>
                      </a:pPr>
                      <a:r>
                        <a:rPr lang="en-US" sz="900" b="1" kern="1200" dirty="0">
                          <a:solidFill>
                            <a:schemeClr val="tx1"/>
                          </a:solidFill>
                          <a:effectLst/>
                          <a:latin typeface="+mn-lt"/>
                          <a:ea typeface="+mn-ea"/>
                          <a:cs typeface="+mn-cs"/>
                        </a:rPr>
                        <a:t>COVID-19 VACCINES AND BOOSTERS</a:t>
                      </a:r>
                      <a:endParaRPr lang="en-US" sz="900" dirty="0">
                        <a:solidFill>
                          <a:schemeClr val="tx1"/>
                        </a:solidFill>
                        <a:latin typeface="+mn-lt"/>
                      </a:endParaRPr>
                    </a:p>
                  </a:txBody>
                  <a:tcPr marL="117039" marR="117039" marT="58530" marB="58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442873">
                <a:tc>
                  <a:txBody>
                    <a:bodyPr/>
                    <a:lstStyle/>
                    <a:p>
                      <a:pPr>
                        <a:spcAft>
                          <a:spcPts val="300"/>
                        </a:spcAft>
                      </a:pPr>
                      <a:r>
                        <a:rPr lang="en-US" sz="800" b="1" i="1" baseline="0" dirty="0">
                          <a:solidFill>
                            <a:schemeClr val="tx2"/>
                          </a:solidFill>
                        </a:rPr>
                        <a:t>Standard: </a:t>
                      </a:r>
                    </a:p>
                    <a:p>
                      <a:pPr>
                        <a:spcAft>
                          <a:spcPts val="300"/>
                        </a:spcAft>
                      </a:pPr>
                      <a:r>
                        <a:rPr lang="en-US" sz="800" b="1" kern="1200" dirty="0">
                          <a:solidFill>
                            <a:schemeClr val="tx1"/>
                          </a:solidFill>
                          <a:effectLst/>
                          <a:latin typeface="+mn-lt"/>
                          <a:ea typeface="+mn-ea"/>
                          <a:cs typeface="+mn-cs"/>
                        </a:rPr>
                        <a:t>Non-grandfathered plans and grandfathered plans that voluntarily adopted the ACA preventive coverage</a:t>
                      </a:r>
                      <a:r>
                        <a:rPr lang="en-US" sz="800" kern="1200" dirty="0">
                          <a:solidFill>
                            <a:schemeClr val="tx1"/>
                          </a:solidFill>
                          <a:effectLst/>
                          <a:latin typeface="+mn-lt"/>
                          <a:ea typeface="+mn-ea"/>
                          <a:cs typeface="+mn-cs"/>
                        </a:rPr>
                        <a:t>:</a:t>
                      </a:r>
                    </a:p>
                    <a:p>
                      <a:pPr>
                        <a:spcAft>
                          <a:spcPts val="300"/>
                        </a:spcAft>
                      </a:pPr>
                      <a:r>
                        <a:rPr lang="en-US" sz="800" kern="1200" dirty="0">
                          <a:solidFill>
                            <a:schemeClr val="tx1"/>
                          </a:solidFill>
                          <a:effectLst/>
                          <a:latin typeface="+mn-lt"/>
                          <a:ea typeface="+mn-ea"/>
                          <a:cs typeface="+mn-cs"/>
                        </a:rPr>
                        <a:t>Cover ACIP recommended and CDC adopted COVID-19 vaccine and booster serum and administration in </a:t>
                      </a:r>
                      <a:r>
                        <a:rPr lang="en-US" sz="800" b="1" kern="1200" dirty="0">
                          <a:solidFill>
                            <a:schemeClr val="tx1"/>
                          </a:solidFill>
                          <a:effectLst/>
                          <a:latin typeface="+mn-lt"/>
                          <a:ea typeface="+mn-ea"/>
                          <a:cs typeface="+mn-cs"/>
                        </a:rPr>
                        <a:t>accordance with existing ACA preventive services benefit (in-network at zero-dollar cost share)</a:t>
                      </a:r>
                    </a:p>
                    <a:p>
                      <a:pPr>
                        <a:spcAft>
                          <a:spcPts val="300"/>
                        </a:spcAft>
                      </a:pPr>
                      <a:endParaRPr lang="en-US" sz="800" kern="1200" dirty="0">
                        <a:solidFill>
                          <a:schemeClr val="tx1"/>
                        </a:solidFill>
                        <a:effectLst/>
                        <a:latin typeface="+mn-lt"/>
                        <a:ea typeface="+mn-ea"/>
                        <a:cs typeface="+mn-cs"/>
                      </a:endParaRPr>
                    </a:p>
                    <a:p>
                      <a:pPr>
                        <a:spcAft>
                          <a:spcPts val="300"/>
                        </a:spcAft>
                      </a:pPr>
                      <a:r>
                        <a:rPr lang="en-US" sz="800" b="1" kern="1200" dirty="0">
                          <a:solidFill>
                            <a:schemeClr val="tx1"/>
                          </a:solidFill>
                          <a:effectLst/>
                          <a:latin typeface="+mn-lt"/>
                          <a:ea typeface="+mn-ea"/>
                          <a:cs typeface="+mn-cs"/>
                        </a:rPr>
                        <a:t>Grandfathered plans that did not voluntarily adopt ACA preventive:</a:t>
                      </a:r>
                    </a:p>
                    <a:p>
                      <a:pPr>
                        <a:spcAft>
                          <a:spcPts val="300"/>
                        </a:spcAft>
                      </a:pPr>
                      <a:r>
                        <a:rPr lang="en-US" sz="800" kern="1200" dirty="0">
                          <a:solidFill>
                            <a:schemeClr val="tx1"/>
                          </a:solidFill>
                          <a:effectLst/>
                          <a:latin typeface="+mn-lt"/>
                          <a:ea typeface="+mn-ea"/>
                          <a:cs typeface="+mn-cs"/>
                        </a:rPr>
                        <a:t>Cover CDC/ACIP recommended COVID-19 vaccine and booster serum and administration in accordance with member’s standard medical plan.</a:t>
                      </a:r>
                    </a:p>
                    <a:p>
                      <a:pPr>
                        <a:spcAft>
                          <a:spcPts val="300"/>
                        </a:spcAft>
                      </a:pPr>
                      <a:endParaRPr lang="en-US" sz="800" kern="1200" dirty="0">
                        <a:solidFill>
                          <a:schemeClr val="tx1"/>
                        </a:solidFill>
                        <a:effectLst/>
                        <a:latin typeface="+mn-lt"/>
                        <a:ea typeface="+mn-ea"/>
                        <a:cs typeface="+mn-cs"/>
                      </a:endParaRPr>
                    </a:p>
                    <a:p>
                      <a:pPr>
                        <a:spcAft>
                          <a:spcPts val="300"/>
                        </a:spcAft>
                      </a:pPr>
                      <a:r>
                        <a:rPr lang="en-US" sz="800" kern="1200" dirty="0">
                          <a:solidFill>
                            <a:schemeClr val="tx1"/>
                          </a:solidFill>
                          <a:effectLst/>
                          <a:latin typeface="+mn-lt"/>
                          <a:ea typeface="+mn-ea"/>
                          <a:cs typeface="+mn-cs"/>
                        </a:rPr>
                        <a:t>Effective for dates of service May 12, 2023, and after</a:t>
                      </a:r>
                    </a:p>
                    <a:p>
                      <a:pPr>
                        <a:spcAft>
                          <a:spcPts val="300"/>
                        </a:spcAft>
                      </a:pPr>
                      <a:endParaRPr lang="en-US" sz="800" kern="1200" dirty="0">
                        <a:solidFill>
                          <a:schemeClr val="tx1"/>
                        </a:solidFill>
                        <a:effectLst/>
                        <a:latin typeface="+mn-lt"/>
                        <a:ea typeface="+mn-ea"/>
                        <a:cs typeface="+mn-cs"/>
                      </a:endParaRPr>
                    </a:p>
                  </a:txBody>
                  <a:tcPr marL="117039" marR="117039" marT="58530" marB="5853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57759" rtl="0" eaLnBrk="1" fontAlgn="auto" latinLnBrk="0" hangingPunct="1">
                        <a:lnSpc>
                          <a:spcPct val="100000"/>
                        </a:lnSpc>
                        <a:spcBef>
                          <a:spcPts val="0"/>
                        </a:spcBef>
                        <a:spcAft>
                          <a:spcPts val="0"/>
                        </a:spcAft>
                        <a:buClrTx/>
                        <a:buSzTx/>
                        <a:buFontTx/>
                        <a:buNone/>
                        <a:tabLst/>
                        <a:defRPr/>
                      </a:pPr>
                      <a:r>
                        <a:rPr lang="en-US" sz="800" b="1" i="1" baseline="0" dirty="0">
                          <a:solidFill>
                            <a:schemeClr val="tx2"/>
                          </a:solidFill>
                        </a:rPr>
                        <a:t>Options:  </a:t>
                      </a:r>
                    </a:p>
                    <a:p>
                      <a:pPr marL="0" marR="0" lvl="0" indent="0" algn="l" defTabSz="957759" rtl="0" eaLnBrk="1" fontAlgn="auto" latinLnBrk="0" hangingPunct="1">
                        <a:lnSpc>
                          <a:spcPct val="100000"/>
                        </a:lnSpc>
                        <a:spcBef>
                          <a:spcPts val="0"/>
                        </a:spcBef>
                        <a:spcAft>
                          <a:spcPts val="0"/>
                        </a:spcAft>
                        <a:buClrTx/>
                        <a:buSzTx/>
                        <a:buFontTx/>
                        <a:buNone/>
                        <a:tabLst/>
                        <a:defRPr/>
                      </a:pPr>
                      <a:r>
                        <a:rPr lang="en-US" sz="800" b="1" i="0" baseline="0" dirty="0">
                          <a:solidFill>
                            <a:schemeClr val="tx1"/>
                          </a:solidFill>
                        </a:rPr>
                        <a:t>Non-grandfathered plans who want to add OON coverage above the standard:</a:t>
                      </a:r>
                    </a:p>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Cover ACIP recommended and CDC adopted COVID-19 vaccine and booster serum and administration as part of </a:t>
                      </a:r>
                      <a:r>
                        <a:rPr lang="en-US" sz="800" b="1" i="0" baseline="0" dirty="0">
                          <a:solidFill>
                            <a:schemeClr val="tx1"/>
                          </a:solidFill>
                        </a:rPr>
                        <a:t>out-of-network at zero cost-share </a:t>
                      </a:r>
                    </a:p>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Cover ACIP recommended and CDC adopted COVID-19 vaccine and booster serum and administration as part of </a:t>
                      </a:r>
                      <a:r>
                        <a:rPr lang="en-US" sz="800" b="1" i="0" baseline="0" dirty="0">
                          <a:solidFill>
                            <a:schemeClr val="tx1"/>
                          </a:solidFill>
                        </a:rPr>
                        <a:t>out-of-network at plan benefits</a:t>
                      </a:r>
                    </a:p>
                    <a:p>
                      <a:pPr marL="0" marR="0" lvl="0" indent="0" algn="l" defTabSz="957759" rtl="0" eaLnBrk="1" fontAlgn="auto" latinLnBrk="0" hangingPunct="1">
                        <a:lnSpc>
                          <a:spcPct val="100000"/>
                        </a:lnSpc>
                        <a:spcBef>
                          <a:spcPts val="0"/>
                        </a:spcBef>
                        <a:spcAft>
                          <a:spcPts val="0"/>
                        </a:spcAft>
                        <a:buClrTx/>
                        <a:buSzTx/>
                        <a:buFontTx/>
                        <a:buNone/>
                        <a:tabLst/>
                        <a:defRPr/>
                      </a:pPr>
                      <a:endParaRPr lang="en-US" sz="800" b="0" i="0" baseline="0" dirty="0">
                        <a:solidFill>
                          <a:schemeClr val="tx1"/>
                        </a:solidFill>
                      </a:endParaRPr>
                    </a:p>
                    <a:p>
                      <a:pPr marL="0" marR="0" lvl="0" indent="0" algn="l" defTabSz="957759" rtl="0" eaLnBrk="1" fontAlgn="auto" latinLnBrk="0" hangingPunct="1">
                        <a:lnSpc>
                          <a:spcPct val="100000"/>
                        </a:lnSpc>
                        <a:spcBef>
                          <a:spcPts val="0"/>
                        </a:spcBef>
                        <a:spcAft>
                          <a:spcPts val="0"/>
                        </a:spcAft>
                        <a:buClrTx/>
                        <a:buSzTx/>
                        <a:buFontTx/>
                        <a:buNone/>
                        <a:tabLst/>
                        <a:defRPr/>
                      </a:pPr>
                      <a:r>
                        <a:rPr lang="en-US" sz="800" b="1" i="0" baseline="0" dirty="0">
                          <a:solidFill>
                            <a:schemeClr val="tx1"/>
                          </a:solidFill>
                        </a:rPr>
                        <a:t>Grandfathered plans who want to add coverage above the standard:</a:t>
                      </a:r>
                    </a:p>
                    <a:p>
                      <a:pPr marL="171450" marR="0"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0" i="0" baseline="0" dirty="0">
                          <a:solidFill>
                            <a:schemeClr val="tx1"/>
                          </a:solidFill>
                        </a:rPr>
                        <a:t>Cover ACIP recommended and CDC adopted  COVID-19 vaccine and booster serum and administration as part of </a:t>
                      </a:r>
                      <a:r>
                        <a:rPr lang="en-US" sz="800" b="1" i="0" baseline="0" dirty="0">
                          <a:solidFill>
                            <a:schemeClr val="tx1"/>
                          </a:solidFill>
                        </a:rPr>
                        <a:t>in-network and out-of-network at zero cost share</a:t>
                      </a:r>
                    </a:p>
                    <a:p>
                      <a:pPr marL="171450" marR="0" lvl="0"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0" i="0" baseline="0" dirty="0">
                          <a:solidFill>
                            <a:schemeClr val="tx1"/>
                          </a:solidFill>
                        </a:rPr>
                        <a:t>Cover ACIP recommended and CDC adopted COVID-19 vaccine and booster serum and administration as part of </a:t>
                      </a:r>
                      <a:r>
                        <a:rPr lang="en-US" sz="800" b="1" i="0" baseline="0" dirty="0">
                          <a:solidFill>
                            <a:schemeClr val="tx1"/>
                          </a:solidFill>
                        </a:rPr>
                        <a:t>in-network only at zero cost share</a:t>
                      </a:r>
                    </a:p>
                    <a:p>
                      <a:pPr marL="171450" marR="0" lvl="0"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0" i="0" baseline="0" dirty="0">
                          <a:solidFill>
                            <a:schemeClr val="tx1"/>
                          </a:solidFill>
                        </a:rPr>
                        <a:t>Cover ACIP recommended and CDC adopted COVID-19 vaccine and booster serum and administration as part of </a:t>
                      </a:r>
                      <a:r>
                        <a:rPr lang="en-US" sz="800" b="1" i="0" baseline="0" dirty="0">
                          <a:solidFill>
                            <a:schemeClr val="tx1"/>
                          </a:solidFill>
                        </a:rPr>
                        <a:t>in-network and out-of-network at plan benefits</a:t>
                      </a:r>
                    </a:p>
                    <a:p>
                      <a:pPr marL="171450" marR="0" lvl="0"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0" i="0" baseline="0" dirty="0">
                          <a:solidFill>
                            <a:schemeClr val="tx1"/>
                          </a:solidFill>
                        </a:rPr>
                        <a:t>Cover ACIP recommended and CDC adopted COVID-19 vaccine and booster serum and administration as part of </a:t>
                      </a:r>
                      <a:r>
                        <a:rPr lang="en-US" sz="800" b="1" i="0" baseline="0" dirty="0">
                          <a:solidFill>
                            <a:schemeClr val="tx1"/>
                          </a:solidFill>
                        </a:rPr>
                        <a:t>in-network only at plan benefits</a:t>
                      </a:r>
                    </a:p>
                    <a:p>
                      <a:pPr marL="171450" marR="0"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600"/>
                        </a:spcAft>
                        <a:buClrTx/>
                        <a:buSzTx/>
                        <a:buFont typeface="Wingdings" panose="05000000000000000000" pitchFamily="2" charset="2"/>
                        <a:buNone/>
                        <a:tabLst/>
                        <a:defRPr/>
                      </a:pPr>
                      <a:r>
                        <a:rPr lang="en-US" sz="800" b="0" i="0" baseline="0" dirty="0">
                          <a:solidFill>
                            <a:schemeClr val="tx1"/>
                          </a:solidFill>
                        </a:rPr>
                        <a:t>Effective for dates of service May 12, 2023, and after.</a:t>
                      </a: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dirty="0">
                          <a:solidFill>
                            <a:schemeClr val="accent1"/>
                          </a:solidFill>
                          <a:highlight>
                            <a:srgbClr val="FFFF00"/>
                          </a:highlight>
                        </a:rPr>
                        <a:t>Standard</a:t>
                      </a:r>
                    </a:p>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dirty="0">
                          <a:solidFill>
                            <a:schemeClr val="accent1"/>
                          </a:solidFill>
                        </a:rPr>
                        <a:t>Have selected an Option</a:t>
                      </a:r>
                    </a:p>
                  </a:txBody>
                  <a:tcPr marL="117039" marR="117039" marT="58530" marB="5853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ED4D7"/>
                    </a:solidFill>
                  </a:tcPr>
                </a:tc>
                <a:extLst>
                  <a:ext uri="{0D108BD9-81ED-4DB2-BD59-A6C34878D82A}">
                    <a16:rowId xmlns:a16="http://schemas.microsoft.com/office/drawing/2014/main" val="10004"/>
                  </a:ext>
                </a:extLst>
              </a:tr>
              <a:tr h="262102">
                <a:tc gridSpan="3">
                  <a:txBody>
                    <a:bodyPr/>
                    <a:lstStyle/>
                    <a:p>
                      <a:pPr marL="346075" marR="0" indent="0" algn="ctr"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kern="1200" dirty="0">
                          <a:solidFill>
                            <a:schemeClr val="tx1"/>
                          </a:solidFill>
                          <a:effectLst/>
                          <a:latin typeface="+mn-lt"/>
                          <a:ea typeface="+mn-ea"/>
                          <a:cs typeface="+mn-cs"/>
                        </a:rPr>
                        <a:t>COVID-19 OVER THE COUNTER (OTC) TESTING</a:t>
                      </a:r>
                      <a:endParaRPr lang="en-US" sz="900" dirty="0">
                        <a:solidFill>
                          <a:schemeClr val="tx1"/>
                        </a:solidFill>
                      </a:endParaRP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lang="en-US"/>
                    </a:p>
                  </a:txBody>
                  <a:tcPr/>
                </a:tc>
                <a:tc hMerge="1">
                  <a:txBody>
                    <a:bodyPr/>
                    <a:lstStyle/>
                    <a:p>
                      <a:pPr marL="0" marR="0" lvl="5" indent="0" algn="ctr" defTabSz="957759" rtl="0" eaLnBrk="1" fontAlgn="b" latinLnBrk="0" hangingPunct="1">
                        <a:lnSpc>
                          <a:spcPct val="100000"/>
                        </a:lnSpc>
                        <a:spcBef>
                          <a:spcPts val="0"/>
                        </a:spcBef>
                        <a:spcAft>
                          <a:spcPts val="0"/>
                        </a:spcAft>
                        <a:buClrTx/>
                        <a:buSzTx/>
                        <a:buFontTx/>
                        <a:buNone/>
                        <a:tabLst/>
                        <a:defRPr/>
                      </a:pPr>
                      <a:endParaRPr lang="en-US" sz="800" b="1" dirty="0"/>
                    </a:p>
                  </a:txBody>
                  <a:tcPr marL="117039" marR="117039" marT="58530" marB="5853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5"/>
                  </a:ext>
                </a:extLst>
              </a:tr>
              <a:tr h="1109498">
                <a:tc>
                  <a:txBody>
                    <a:bodyPr/>
                    <a:lstStyle/>
                    <a:p>
                      <a:r>
                        <a:rPr lang="en-US" sz="800" b="1" i="1" dirty="0">
                          <a:solidFill>
                            <a:schemeClr val="tx2"/>
                          </a:solidFill>
                        </a:rPr>
                        <a:t>Standard:</a:t>
                      </a:r>
                      <a:r>
                        <a:rPr lang="en-US" sz="800" b="1" i="1" baseline="0" dirty="0">
                          <a:solidFill>
                            <a:schemeClr val="tx2"/>
                          </a:solidFill>
                        </a:rPr>
                        <a:t>  </a:t>
                      </a:r>
                      <a:r>
                        <a:rPr lang="en-US" sz="800" kern="1200" baseline="0" dirty="0">
                          <a:solidFill>
                            <a:schemeClr val="tx1"/>
                          </a:solidFill>
                          <a:effectLst/>
                          <a:latin typeface="+mn-lt"/>
                          <a:ea typeface="+mn-ea"/>
                          <a:cs typeface="+mn-cs"/>
                        </a:rPr>
                        <a:t>No medical/pharmacy coverage of OTC COVID-19 tests. (Members may use spending accounts (HSA, FSA) to purchase OTC at-home tests</a:t>
                      </a:r>
                    </a:p>
                    <a:p>
                      <a:endParaRPr lang="en-US" sz="800" kern="1200" baseline="0" dirty="0">
                        <a:solidFill>
                          <a:schemeClr val="tx1"/>
                        </a:solidFill>
                        <a:effectLst/>
                        <a:latin typeface="+mn-lt"/>
                        <a:ea typeface="+mn-ea"/>
                        <a:cs typeface="+mn-cs"/>
                      </a:endParaRPr>
                    </a:p>
                    <a:p>
                      <a:pPr marL="0" marR="0" lvl="0" indent="0" algn="l" defTabSz="957759"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p>
                      <a:pPr marL="0" marR="0" lvl="0" indent="0" algn="l" defTabSz="957759" rtl="0" eaLnBrk="1" fontAlgn="auto" latinLnBrk="0" hangingPunct="1">
                        <a:lnSpc>
                          <a:spcPct val="100000"/>
                        </a:lnSpc>
                        <a:spcBef>
                          <a:spcPts val="0"/>
                        </a:spcBef>
                        <a:spcAft>
                          <a:spcPts val="0"/>
                        </a:spcAft>
                        <a:buClrTx/>
                        <a:buSzTx/>
                        <a:buFontTx/>
                        <a:buNone/>
                        <a:tabLst/>
                        <a:defRPr/>
                      </a:pPr>
                      <a:r>
                        <a:rPr lang="en-US" sz="800" dirty="0">
                          <a:solidFill>
                            <a:schemeClr val="tx1"/>
                          </a:solidFill>
                        </a:rPr>
                        <a:t>Effective for dates of service May 12, 2023, and after. </a:t>
                      </a:r>
                      <a:endParaRPr lang="en-US" sz="800" strike="noStrike" baseline="0" dirty="0">
                        <a:solidFill>
                          <a:schemeClr val="tx1"/>
                        </a:solidFill>
                      </a:endParaRPr>
                    </a:p>
                    <a:p>
                      <a:endParaRPr lang="en-US" sz="800" kern="1200" baseline="0" dirty="0">
                        <a:solidFill>
                          <a:schemeClr val="tx1"/>
                        </a:solidFill>
                        <a:effectLst/>
                        <a:latin typeface="+mn-lt"/>
                        <a:ea typeface="+mn-ea"/>
                        <a:cs typeface="+mn-cs"/>
                      </a:endParaRPr>
                    </a:p>
                    <a:p>
                      <a:pPr marL="0" marR="0" indent="0" algn="l" defTabSz="957759" rtl="0" eaLnBrk="1" fontAlgn="auto" latinLnBrk="0" hangingPunct="1">
                        <a:lnSpc>
                          <a:spcPct val="100000"/>
                        </a:lnSpc>
                        <a:spcBef>
                          <a:spcPts val="0"/>
                        </a:spcBef>
                        <a:spcAft>
                          <a:spcPts val="0"/>
                        </a:spcAft>
                        <a:buClrTx/>
                        <a:buSzTx/>
                        <a:buFontTx/>
                        <a:buNone/>
                        <a:tabLst/>
                        <a:defRPr/>
                      </a:pPr>
                      <a:endParaRPr lang="en-US" sz="800" b="1" u="none" kern="1200" baseline="0" dirty="0">
                        <a:solidFill>
                          <a:schemeClr val="accent1"/>
                        </a:solidFill>
                        <a:effectLst/>
                        <a:highlight>
                          <a:srgbClr val="FFFF00"/>
                        </a:highlight>
                        <a:latin typeface="+mn-lt"/>
                        <a:ea typeface="+mn-ea"/>
                        <a:cs typeface="+mn-cs"/>
                      </a:endParaRPr>
                    </a:p>
                  </a:txBody>
                  <a:tcPr marL="117039" marR="117039" marT="58530" marB="5853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57759" rtl="0" eaLnBrk="1" fontAlgn="auto" latinLnBrk="0" hangingPunct="1">
                        <a:lnSpc>
                          <a:spcPct val="100000"/>
                        </a:lnSpc>
                        <a:spcBef>
                          <a:spcPts val="0"/>
                        </a:spcBef>
                        <a:spcAft>
                          <a:spcPts val="0"/>
                        </a:spcAft>
                        <a:buClrTx/>
                        <a:buSzTx/>
                        <a:buFontTx/>
                        <a:buNone/>
                        <a:tabLst/>
                        <a:defRPr/>
                      </a:pPr>
                      <a:r>
                        <a:rPr lang="en-US" sz="800" b="1" i="1" baseline="0" dirty="0">
                          <a:solidFill>
                            <a:schemeClr val="tx2"/>
                          </a:solidFill>
                        </a:rPr>
                        <a:t>Options (could select both):  </a:t>
                      </a:r>
                    </a:p>
                    <a:p>
                      <a:pPr marL="171450" marR="0"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0" i="0" baseline="0" dirty="0">
                          <a:solidFill>
                            <a:schemeClr val="tx1"/>
                          </a:solidFill>
                        </a:rPr>
                        <a:t>Continue to cover OTC COVID-19 tests </a:t>
                      </a:r>
                      <a:r>
                        <a:rPr lang="en-US" sz="800" b="1" i="0" baseline="0" dirty="0">
                          <a:solidFill>
                            <a:schemeClr val="tx1"/>
                          </a:solidFill>
                        </a:rPr>
                        <a:t>under pharmacy plan </a:t>
                      </a:r>
                      <a:r>
                        <a:rPr lang="en-US" sz="800" b="0" i="0" baseline="0" dirty="0">
                          <a:solidFill>
                            <a:schemeClr val="tx1"/>
                          </a:solidFill>
                        </a:rPr>
                        <a:t>(for external PBM customers should discuss with the PBM)</a:t>
                      </a:r>
                    </a:p>
                    <a:p>
                      <a:pPr marL="650324" marR="0" lvl="1" indent="-171450" algn="l" defTabSz="957759"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800" b="1" i="0" baseline="0" dirty="0">
                          <a:solidFill>
                            <a:schemeClr val="tx1"/>
                          </a:solidFill>
                        </a:rPr>
                        <a:t>Note: OptumRx </a:t>
                      </a:r>
                      <a:r>
                        <a:rPr lang="en-US" sz="800" b="0" i="0" baseline="0" dirty="0">
                          <a:solidFill>
                            <a:schemeClr val="tx1"/>
                          </a:solidFill>
                        </a:rPr>
                        <a:t>is still determining arrangements</a:t>
                      </a:r>
                    </a:p>
                    <a:p>
                      <a:pPr marL="171450" marR="0"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0" i="0" baseline="0" dirty="0">
                          <a:solidFill>
                            <a:schemeClr val="tx1"/>
                          </a:solidFill>
                        </a:rPr>
                        <a:t>Continue to cover OTC COVID-19 tests </a:t>
                      </a:r>
                      <a:r>
                        <a:rPr lang="en-US" sz="800" b="1" i="0" baseline="0" dirty="0">
                          <a:solidFill>
                            <a:schemeClr val="tx1"/>
                          </a:solidFill>
                        </a:rPr>
                        <a:t>under medical plan</a:t>
                      </a:r>
                      <a:endParaRPr lang="en-US" sz="800" b="0" i="0" strike="sngStrike" baseline="0" dirty="0">
                        <a:solidFill>
                          <a:schemeClr val="tx1"/>
                        </a:solidFill>
                      </a:endParaRPr>
                    </a:p>
                    <a:p>
                      <a:pPr marL="478874" marR="0" lvl="1" indent="0" algn="l" defTabSz="957759" rtl="0" eaLnBrk="1" fontAlgn="auto" latinLnBrk="0" hangingPunct="1">
                        <a:lnSpc>
                          <a:spcPct val="100000"/>
                        </a:lnSpc>
                        <a:spcBef>
                          <a:spcPts val="0"/>
                        </a:spcBef>
                        <a:spcAft>
                          <a:spcPts val="600"/>
                        </a:spcAft>
                        <a:buClrTx/>
                        <a:buSzTx/>
                        <a:buFont typeface="Wingdings" panose="05000000000000000000" pitchFamily="2" charset="2"/>
                        <a:buNone/>
                        <a:tabLst/>
                        <a:defRPr/>
                      </a:pPr>
                      <a:r>
                        <a:rPr lang="en-US" sz="800" b="0" i="0" baseline="0" dirty="0">
                          <a:solidFill>
                            <a:schemeClr val="tx1"/>
                          </a:solidFill>
                        </a:rPr>
                        <a:t>The benefit will align with COVID-19 Testing decision (above)</a:t>
                      </a:r>
                    </a:p>
                    <a:p>
                      <a:pPr marL="0" marR="0" lvl="0" indent="0" algn="l" defTabSz="957759" rtl="0" eaLnBrk="1" fontAlgn="auto" latinLnBrk="0" hangingPunct="1">
                        <a:lnSpc>
                          <a:spcPct val="100000"/>
                        </a:lnSpc>
                        <a:spcBef>
                          <a:spcPts val="0"/>
                        </a:spcBef>
                        <a:spcAft>
                          <a:spcPts val="600"/>
                        </a:spcAft>
                        <a:buClrTx/>
                        <a:buSzTx/>
                        <a:buFont typeface="Wingdings" panose="05000000000000000000" pitchFamily="2" charset="2"/>
                        <a:buNone/>
                        <a:tabLst/>
                        <a:defRPr/>
                      </a:pPr>
                      <a:endParaRPr lang="en-US" sz="800" b="0" i="0" baseline="0" dirty="0">
                        <a:solidFill>
                          <a:schemeClr val="tx1"/>
                        </a:solidFill>
                      </a:endParaRPr>
                    </a:p>
                    <a:p>
                      <a:pPr marL="0" marR="0" lvl="0" indent="0" algn="l" defTabSz="957759" rtl="0" eaLnBrk="1" fontAlgn="auto" latinLnBrk="0" hangingPunct="1">
                        <a:lnSpc>
                          <a:spcPct val="100000"/>
                        </a:lnSpc>
                        <a:spcBef>
                          <a:spcPts val="0"/>
                        </a:spcBef>
                        <a:spcAft>
                          <a:spcPts val="600"/>
                        </a:spcAft>
                        <a:buClrTx/>
                        <a:buSzTx/>
                        <a:buFont typeface="Wingdings" panose="05000000000000000000" pitchFamily="2" charset="2"/>
                        <a:buNone/>
                        <a:tabLst/>
                        <a:defRPr/>
                      </a:pPr>
                      <a:r>
                        <a:rPr lang="en-US" sz="800" b="0" i="0" baseline="0" dirty="0">
                          <a:solidFill>
                            <a:schemeClr val="tx1"/>
                          </a:solidFill>
                        </a:rPr>
                        <a:t>Effective for dates of service May 12, 2023 , and after.</a:t>
                      </a:r>
                    </a:p>
                    <a:p>
                      <a:pPr marL="0" marR="0" lvl="0" indent="0" algn="l" defTabSz="957759" rtl="0" eaLnBrk="1" fontAlgn="auto" latinLnBrk="0" hangingPunct="1">
                        <a:lnSpc>
                          <a:spcPct val="100000"/>
                        </a:lnSpc>
                        <a:spcBef>
                          <a:spcPts val="0"/>
                        </a:spcBef>
                        <a:spcAft>
                          <a:spcPts val="600"/>
                        </a:spcAft>
                        <a:buClrTx/>
                        <a:buSzTx/>
                        <a:buFont typeface="Wingdings" panose="05000000000000000000" pitchFamily="2" charset="2"/>
                        <a:buNone/>
                        <a:tabLst/>
                        <a:defRPr/>
                      </a:pPr>
                      <a:endParaRPr lang="en-US" sz="800" b="1" i="0" baseline="0" dirty="0">
                        <a:solidFill>
                          <a:schemeClr val="tx1"/>
                        </a:solidFill>
                      </a:endParaRPr>
                    </a:p>
                    <a:p>
                      <a:pPr marL="0" marR="0" lvl="0" indent="0" algn="l" defTabSz="957759" rtl="0" eaLnBrk="1" fontAlgn="auto" latinLnBrk="0" hangingPunct="1">
                        <a:lnSpc>
                          <a:spcPct val="100000"/>
                        </a:lnSpc>
                        <a:spcBef>
                          <a:spcPts val="0"/>
                        </a:spcBef>
                        <a:spcAft>
                          <a:spcPts val="600"/>
                        </a:spcAft>
                        <a:buClrTx/>
                        <a:buSzTx/>
                        <a:buFont typeface="Wingdings" panose="05000000000000000000" pitchFamily="2" charset="2"/>
                        <a:buNone/>
                        <a:tabLst/>
                        <a:defRPr/>
                      </a:pPr>
                      <a:endParaRPr lang="en-US" sz="800" b="0" i="0" baseline="0" dirty="0">
                        <a:solidFill>
                          <a:schemeClr val="tx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dirty="0">
                          <a:solidFill>
                            <a:schemeClr val="accent1"/>
                          </a:solidFill>
                          <a:highlight>
                            <a:srgbClr val="FFFF00"/>
                          </a:highlight>
                        </a:rPr>
                        <a:t>Standard</a:t>
                      </a:r>
                    </a:p>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dirty="0">
                          <a:solidFill>
                            <a:schemeClr val="accent1"/>
                          </a:solidFill>
                        </a:rPr>
                        <a:t>Have selected an Option</a:t>
                      </a:r>
                    </a:p>
                  </a:txBody>
                  <a:tcPr marL="117039" marR="117039" marT="58530" marB="5853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ED4D7"/>
                    </a:solidFill>
                  </a:tcPr>
                </a:tc>
                <a:extLst>
                  <a:ext uri="{0D108BD9-81ED-4DB2-BD59-A6C34878D82A}">
                    <a16:rowId xmlns:a16="http://schemas.microsoft.com/office/drawing/2014/main" val="10006"/>
                  </a:ext>
                </a:extLst>
              </a:tr>
            </a:tbl>
          </a:graphicData>
        </a:graphic>
      </p:graphicFrame>
      <p:sp>
        <p:nvSpPr>
          <p:cNvPr id="36" name="TextBox 35">
            <a:extLst>
              <a:ext uri="{FF2B5EF4-FFF2-40B4-BE49-F238E27FC236}">
                <a16:creationId xmlns:a16="http://schemas.microsoft.com/office/drawing/2014/main" id="{26646AA4-17A0-B046-8586-BA81DFB4FCC1}"/>
              </a:ext>
            </a:extLst>
          </p:cNvPr>
          <p:cNvSpPr txBox="1"/>
          <p:nvPr/>
        </p:nvSpPr>
        <p:spPr>
          <a:xfrm>
            <a:off x="310473" y="9863031"/>
            <a:ext cx="5842000" cy="123111"/>
          </a:xfrm>
          <a:prstGeom prst="rect">
            <a:avLst/>
          </a:prstGeom>
          <a:noFill/>
        </p:spPr>
        <p:txBody>
          <a:bodyPr wrap="square" lIns="0" tIns="0" rIns="0" bIns="0" rtlCol="0" anchor="b">
            <a:spAutoFit/>
          </a:bodyPr>
          <a:lstStyle/>
          <a:p>
            <a:r>
              <a:rPr lang="en-US" sz="800" dirty="0">
                <a:solidFill>
                  <a:schemeClr val="bg1">
                    <a:lumMod val="50000"/>
                  </a:schemeClr>
                </a:solidFill>
                <a:latin typeface="Arial"/>
                <a:cs typeface="Arial"/>
              </a:rPr>
              <a:t>Proprietary information of UnitedHealth Group. Do not distribute or reproduce without express permission of UnitedHealth Group.</a:t>
            </a:r>
          </a:p>
        </p:txBody>
      </p:sp>
      <p:sp>
        <p:nvSpPr>
          <p:cNvPr id="37" name="Title 1">
            <a:extLst>
              <a:ext uri="{FF2B5EF4-FFF2-40B4-BE49-F238E27FC236}">
                <a16:creationId xmlns:a16="http://schemas.microsoft.com/office/drawing/2014/main" id="{7AE20A06-B11D-884E-AB43-60B8474C1E3C}"/>
              </a:ext>
            </a:extLst>
          </p:cNvPr>
          <p:cNvSpPr txBox="1">
            <a:spLocks/>
          </p:cNvSpPr>
          <p:nvPr/>
        </p:nvSpPr>
        <p:spPr>
          <a:xfrm>
            <a:off x="82048" y="125400"/>
            <a:ext cx="5504491" cy="565092"/>
          </a:xfrm>
          <a:prstGeom prst="rect">
            <a:avLst/>
          </a:prstGeom>
          <a:noFill/>
        </p:spPr>
        <p:txBody>
          <a:bodyPr vert="horz" lIns="91440" tIns="45720" rIns="91440" bIns="45720" rtlCol="0" anchor="t">
            <a:noAutofit/>
          </a:bodyPr>
          <a:lstStyle>
            <a:lvl1pPr algn="ctr" defTabSz="1009729" rtl="0" eaLnBrk="1" fontAlgn="base" hangingPunct="1">
              <a:spcBef>
                <a:spcPct val="0"/>
              </a:spcBef>
              <a:spcAft>
                <a:spcPct val="0"/>
              </a:spcAft>
              <a:defRPr lang="en-US" sz="2200" b="1">
                <a:solidFill>
                  <a:schemeClr val="tx2"/>
                </a:solidFill>
                <a:latin typeface="+mj-lt"/>
                <a:ea typeface="ＭＳ Ｐゴシック" pitchFamily="-107" charset="-128"/>
                <a:cs typeface="ＭＳ Ｐゴシック" pitchFamily="-107" charset="-128"/>
              </a:defRPr>
            </a:lvl1pPr>
            <a:lvl2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2pPr>
            <a:lvl3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3pPr>
            <a:lvl4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4pPr>
            <a:lvl5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5pPr>
            <a:lvl6pPr marL="478874" algn="ctr" rtl="0" eaLnBrk="1" fontAlgn="base" hangingPunct="1">
              <a:spcBef>
                <a:spcPct val="0"/>
              </a:spcBef>
              <a:spcAft>
                <a:spcPct val="0"/>
              </a:spcAft>
              <a:defRPr sz="2100" b="1">
                <a:solidFill>
                  <a:schemeClr val="tx2"/>
                </a:solidFill>
                <a:latin typeface="Arial" charset="0"/>
              </a:defRPr>
            </a:lvl6pPr>
            <a:lvl7pPr marL="957759" algn="ctr" rtl="0" eaLnBrk="1" fontAlgn="base" hangingPunct="1">
              <a:spcBef>
                <a:spcPct val="0"/>
              </a:spcBef>
              <a:spcAft>
                <a:spcPct val="0"/>
              </a:spcAft>
              <a:defRPr sz="2100" b="1">
                <a:solidFill>
                  <a:schemeClr val="tx2"/>
                </a:solidFill>
                <a:latin typeface="Arial" charset="0"/>
              </a:defRPr>
            </a:lvl7pPr>
            <a:lvl8pPr marL="1436633" algn="ctr" rtl="0" eaLnBrk="1" fontAlgn="base" hangingPunct="1">
              <a:spcBef>
                <a:spcPct val="0"/>
              </a:spcBef>
              <a:spcAft>
                <a:spcPct val="0"/>
              </a:spcAft>
              <a:defRPr sz="2100" b="1">
                <a:solidFill>
                  <a:schemeClr val="tx2"/>
                </a:solidFill>
                <a:latin typeface="Arial" charset="0"/>
              </a:defRPr>
            </a:lvl8pPr>
            <a:lvl9pPr marL="1915521" algn="ctr" rtl="0" eaLnBrk="1" fontAlgn="base" hangingPunct="1">
              <a:spcBef>
                <a:spcPct val="0"/>
              </a:spcBef>
              <a:spcAft>
                <a:spcPct val="0"/>
              </a:spcAft>
              <a:defRPr sz="2100" b="1">
                <a:solidFill>
                  <a:schemeClr val="tx2"/>
                </a:solidFill>
                <a:latin typeface="Arial" charset="0"/>
              </a:defRPr>
            </a:lvl9pPr>
          </a:lstStyle>
          <a:p>
            <a:pPr algn="l">
              <a:lnSpc>
                <a:spcPts val="1900"/>
              </a:lnSpc>
              <a:spcBef>
                <a:spcPts val="600"/>
              </a:spcBef>
              <a:spcAft>
                <a:spcPts val="1200"/>
              </a:spcAft>
            </a:pPr>
            <a:r>
              <a:rPr lang="en-US" sz="1700" kern="0" spc="-20" dirty="0">
                <a:solidFill>
                  <a:schemeClr val="tx1">
                    <a:lumMod val="75000"/>
                    <a:lumOff val="25000"/>
                  </a:schemeClr>
                </a:solidFill>
              </a:rPr>
              <a:t>UMR Ending of COVID-19 PHE - Standards, Options and Decisions Guide </a:t>
            </a:r>
            <a:r>
              <a:rPr lang="en-US" sz="1400" i="1" kern="0" spc="-20" dirty="0">
                <a:solidFill>
                  <a:srgbClr val="FF0000"/>
                </a:solidFill>
              </a:rPr>
              <a:t>(March 3, 2022) EPO</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36263" y="110104"/>
            <a:ext cx="990600" cy="540173"/>
          </a:xfrm>
          <a:prstGeom prst="rect">
            <a:avLst/>
          </a:prstGeom>
        </p:spPr>
      </p:pic>
      <p:sp>
        <p:nvSpPr>
          <p:cNvPr id="8" name="Freeform 7"/>
          <p:cNvSpPr>
            <a:spLocks/>
          </p:cNvSpPr>
          <p:nvPr/>
        </p:nvSpPr>
        <p:spPr bwMode="auto">
          <a:xfrm>
            <a:off x="196883" y="690492"/>
            <a:ext cx="227181" cy="236024"/>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4795" y="652773"/>
            <a:ext cx="321825" cy="321825"/>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5131" y="657855"/>
            <a:ext cx="321825" cy="321825"/>
          </a:xfrm>
          <a:prstGeom prst="rect">
            <a:avLst/>
          </a:prstGeom>
        </p:spPr>
      </p:pic>
      <p:sp>
        <p:nvSpPr>
          <p:cNvPr id="2" name="TextBox 1">
            <a:extLst>
              <a:ext uri="{FF2B5EF4-FFF2-40B4-BE49-F238E27FC236}">
                <a16:creationId xmlns:a16="http://schemas.microsoft.com/office/drawing/2014/main" id="{F7848B13-5ED3-46BC-A6B5-64D81982C011}"/>
              </a:ext>
            </a:extLst>
          </p:cNvPr>
          <p:cNvSpPr txBox="1"/>
          <p:nvPr/>
        </p:nvSpPr>
        <p:spPr>
          <a:xfrm>
            <a:off x="196883" y="9598287"/>
            <a:ext cx="5472301" cy="230832"/>
          </a:xfrm>
          <a:prstGeom prst="rect">
            <a:avLst/>
          </a:prstGeom>
          <a:noFill/>
        </p:spPr>
        <p:txBody>
          <a:bodyPr wrap="square" rtlCol="0">
            <a:spAutoFit/>
          </a:bodyPr>
          <a:lstStyle/>
          <a:p>
            <a:r>
              <a:rPr lang="en-US" sz="900" b="1" dirty="0"/>
              <a:t>Customers should discuss plan changes with their legal counsel and tax professionals.</a:t>
            </a:r>
          </a:p>
        </p:txBody>
      </p:sp>
    </p:spTree>
    <p:custDataLst>
      <p:tags r:id="rId1"/>
    </p:custDataLst>
    <p:extLst>
      <p:ext uri="{BB962C8B-B14F-4D97-AF65-F5344CB8AC3E}">
        <p14:creationId xmlns:p14="http://schemas.microsoft.com/office/powerpoint/2010/main" val="424702587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txBox="1">
            <a:spLocks/>
          </p:cNvSpPr>
          <p:nvPr/>
        </p:nvSpPr>
        <p:spPr>
          <a:xfrm>
            <a:off x="5124144" y="9829119"/>
            <a:ext cx="2463800" cy="236538"/>
          </a:xfrm>
          <a:prstGeom prst="rect">
            <a:avLst/>
          </a:prstGeom>
        </p:spPr>
        <p:txBody>
          <a:bodyPr/>
          <a:lstStyle>
            <a:defPPr>
              <a:defRPr lang="en-US"/>
            </a:defPPr>
            <a:lvl1pPr algn="l" defTabSz="451218" rtl="0" fontAlgn="base">
              <a:spcBef>
                <a:spcPct val="0"/>
              </a:spcBef>
              <a:spcAft>
                <a:spcPct val="0"/>
              </a:spcAft>
              <a:defRPr kern="1200">
                <a:solidFill>
                  <a:schemeClr val="tx1"/>
                </a:solidFill>
                <a:latin typeface="Arial" charset="0"/>
                <a:ea typeface="ＭＳ Ｐゴシック" charset="-128"/>
                <a:cs typeface="+mn-cs"/>
              </a:defRPr>
            </a:lvl1pPr>
            <a:lvl2pPr marL="451218" indent="22092" algn="l" defTabSz="451218" rtl="0" fontAlgn="base">
              <a:spcBef>
                <a:spcPct val="0"/>
              </a:spcBef>
              <a:spcAft>
                <a:spcPct val="0"/>
              </a:spcAft>
              <a:defRPr kern="1200">
                <a:solidFill>
                  <a:schemeClr val="tx1"/>
                </a:solidFill>
                <a:latin typeface="Arial" charset="0"/>
                <a:ea typeface="ＭＳ Ｐゴシック" charset="-128"/>
                <a:cs typeface="+mn-cs"/>
              </a:defRPr>
            </a:lvl2pPr>
            <a:lvl3pPr marL="905579" indent="47330" algn="l" defTabSz="451218" rtl="0" fontAlgn="base">
              <a:spcBef>
                <a:spcPct val="0"/>
              </a:spcBef>
              <a:spcAft>
                <a:spcPct val="0"/>
              </a:spcAft>
              <a:defRPr kern="1200">
                <a:solidFill>
                  <a:schemeClr val="tx1"/>
                </a:solidFill>
                <a:latin typeface="Arial" charset="0"/>
                <a:ea typeface="ＭＳ Ｐゴシック" charset="-128"/>
                <a:cs typeface="+mn-cs"/>
              </a:defRPr>
            </a:lvl3pPr>
            <a:lvl4pPr marL="1359972" indent="72565" algn="l" defTabSz="451218" rtl="0" fontAlgn="base">
              <a:spcBef>
                <a:spcPct val="0"/>
              </a:spcBef>
              <a:spcAft>
                <a:spcPct val="0"/>
              </a:spcAft>
              <a:defRPr kern="1200">
                <a:solidFill>
                  <a:schemeClr val="tx1"/>
                </a:solidFill>
                <a:latin typeface="Arial" charset="0"/>
                <a:ea typeface="ＭＳ Ｐゴシック" charset="-128"/>
                <a:cs typeface="+mn-cs"/>
              </a:defRPr>
            </a:lvl4pPr>
            <a:lvl5pPr marL="1812766" indent="97826" algn="l" defTabSz="451218" rtl="0" fontAlgn="base">
              <a:spcBef>
                <a:spcPct val="0"/>
              </a:spcBef>
              <a:spcAft>
                <a:spcPct val="0"/>
              </a:spcAft>
              <a:defRPr kern="1200">
                <a:solidFill>
                  <a:schemeClr val="tx1"/>
                </a:solidFill>
                <a:latin typeface="Arial" charset="0"/>
                <a:ea typeface="ＭＳ Ｐゴシック" charset="-128"/>
                <a:cs typeface="+mn-cs"/>
              </a:defRPr>
            </a:lvl5pPr>
            <a:lvl6pPr marL="2271881" algn="l" defTabSz="908739" rtl="0" eaLnBrk="1" latinLnBrk="0" hangingPunct="1">
              <a:defRPr kern="1200">
                <a:solidFill>
                  <a:schemeClr val="tx1"/>
                </a:solidFill>
                <a:latin typeface="Arial" charset="0"/>
                <a:ea typeface="ＭＳ Ｐゴシック" charset="-128"/>
                <a:cs typeface="+mn-cs"/>
              </a:defRPr>
            </a:lvl6pPr>
            <a:lvl7pPr marL="2726251" algn="l" defTabSz="908739" rtl="0" eaLnBrk="1" latinLnBrk="0" hangingPunct="1">
              <a:defRPr kern="1200">
                <a:solidFill>
                  <a:schemeClr val="tx1"/>
                </a:solidFill>
                <a:latin typeface="Arial" charset="0"/>
                <a:ea typeface="ＭＳ Ｐゴシック" charset="-128"/>
                <a:cs typeface="+mn-cs"/>
              </a:defRPr>
            </a:lvl7pPr>
            <a:lvl8pPr marL="3180628" algn="l" defTabSz="908739" rtl="0" eaLnBrk="1" latinLnBrk="0" hangingPunct="1">
              <a:defRPr kern="1200">
                <a:solidFill>
                  <a:schemeClr val="tx1"/>
                </a:solidFill>
                <a:latin typeface="Arial" charset="0"/>
                <a:ea typeface="ＭＳ Ｐゴシック" charset="-128"/>
                <a:cs typeface="+mn-cs"/>
              </a:defRPr>
            </a:lvl8pPr>
            <a:lvl9pPr marL="3635001" algn="l" defTabSz="908739" rtl="0" eaLnBrk="1" latinLnBrk="0" hangingPunct="1">
              <a:defRPr kern="1200">
                <a:solidFill>
                  <a:schemeClr val="tx1"/>
                </a:solidFill>
                <a:latin typeface="Arial" charset="0"/>
                <a:ea typeface="ＭＳ Ｐゴシック" charset="-128"/>
                <a:cs typeface="+mn-cs"/>
              </a:defRPr>
            </a:lvl9pPr>
          </a:lstStyle>
          <a:p>
            <a:pPr algn="r"/>
            <a:fld id="{3F4B1D1A-D70D-401C-9251-623ECF19A436}" type="slidenum">
              <a:rPr lang="en-US" sz="700" smtClean="0">
                <a:solidFill>
                  <a:srgbClr val="444444"/>
                </a:solidFill>
              </a:rPr>
              <a:pPr algn="r"/>
              <a:t>2</a:t>
            </a:fld>
            <a:endParaRPr lang="en-US" sz="700" dirty="0">
              <a:solidFill>
                <a:srgbClr val="444444"/>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939438159"/>
              </p:ext>
            </p:extLst>
          </p:nvPr>
        </p:nvGraphicFramePr>
        <p:xfrm>
          <a:off x="0" y="652773"/>
          <a:ext cx="7787812" cy="6895821"/>
        </p:xfrm>
        <a:graphic>
          <a:graphicData uri="http://schemas.openxmlformats.org/drawingml/2006/table">
            <a:tbl>
              <a:tblPr firstRow="1" bandRow="1">
                <a:tableStyleId>{2D5ABB26-0587-4C30-8999-92F81FD0307C}</a:tableStyleId>
              </a:tblPr>
              <a:tblGrid>
                <a:gridCol w="2907323">
                  <a:extLst>
                    <a:ext uri="{9D8B030D-6E8A-4147-A177-3AD203B41FA5}">
                      <a16:colId xmlns:a16="http://schemas.microsoft.com/office/drawing/2014/main" val="20000"/>
                    </a:ext>
                  </a:extLst>
                </a:gridCol>
                <a:gridCol w="3147646">
                  <a:extLst>
                    <a:ext uri="{9D8B030D-6E8A-4147-A177-3AD203B41FA5}">
                      <a16:colId xmlns:a16="http://schemas.microsoft.com/office/drawing/2014/main" val="20001"/>
                    </a:ext>
                  </a:extLst>
                </a:gridCol>
                <a:gridCol w="1732843">
                  <a:extLst>
                    <a:ext uri="{9D8B030D-6E8A-4147-A177-3AD203B41FA5}">
                      <a16:colId xmlns:a16="http://schemas.microsoft.com/office/drawing/2014/main" val="20002"/>
                    </a:ext>
                  </a:extLst>
                </a:gridCol>
              </a:tblGrid>
              <a:tr h="261627">
                <a:tc>
                  <a:txBody>
                    <a:bodyPr/>
                    <a:lstStyle/>
                    <a:p>
                      <a:pPr marL="347663" marR="0" indent="0" algn="l" defTabSz="957759" rtl="0" eaLnBrk="1" fontAlgn="auto" latinLnBrk="0" hangingPunct="1">
                        <a:lnSpc>
                          <a:spcPct val="100000"/>
                        </a:lnSpc>
                        <a:spcBef>
                          <a:spcPts val="0"/>
                        </a:spcBef>
                        <a:spcAft>
                          <a:spcPts val="0"/>
                        </a:spcAft>
                        <a:buClrTx/>
                        <a:buSzTx/>
                        <a:buFont typeface="+mj-lt"/>
                        <a:buNone/>
                        <a:tabLst/>
                        <a:defRPr/>
                      </a:pPr>
                      <a:r>
                        <a:rPr lang="en-US" sz="1400" b="1" dirty="0">
                          <a:solidFill>
                            <a:srgbClr val="414140"/>
                          </a:solidFill>
                        </a:rPr>
                        <a:t>Standards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400" b="1" dirty="0"/>
                        <a:t>          Options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400" b="1" dirty="0"/>
                        <a:t>          Decisions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0"/>
                  </a:ext>
                </a:extLst>
              </a:tr>
              <a:tr h="280341">
                <a:tc gridSpan="3">
                  <a:txBody>
                    <a:bodyPr/>
                    <a:lstStyle/>
                    <a:p>
                      <a:pPr marL="0" marR="0" lvl="0" indent="0" algn="ctr" defTabSz="957759"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COVID-19 TREATMENT (Including Paxlovid and </a:t>
                      </a:r>
                      <a:r>
                        <a:rPr lang="en-US" sz="800" b="1" dirty="0" err="1">
                          <a:solidFill>
                            <a:schemeClr val="tx1"/>
                          </a:solidFill>
                        </a:rPr>
                        <a:t>molnupirarvir</a:t>
                      </a:r>
                      <a:r>
                        <a:rPr lang="en-US" sz="800" b="1" dirty="0">
                          <a:solidFill>
                            <a:schemeClr val="tx1"/>
                          </a:solidFill>
                        </a:rPr>
                        <a:t> (</a:t>
                      </a:r>
                      <a:r>
                        <a:rPr lang="en-US" sz="800" b="1" dirty="0" err="1">
                          <a:solidFill>
                            <a:schemeClr val="tx1"/>
                          </a:solidFill>
                        </a:rPr>
                        <a:t>Lageviro</a:t>
                      </a:r>
                      <a:r>
                        <a:rPr lang="en-US" sz="800" b="1" dirty="0">
                          <a:solidFill>
                            <a:schemeClr val="tx1"/>
                          </a:solidFill>
                        </a:rPr>
                        <a:t>) </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0" marR="0" indent="0" algn="ctr"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600" dirty="0">
                        <a:latin typeface="+mn-lt"/>
                      </a:endParaRPr>
                    </a:p>
                  </a:txBody>
                  <a:tcPr marL="151462" marR="151462" marT="45228" marB="4522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marL="0" marR="0" indent="0" algn="ctr"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600" dirty="0">
                        <a:latin typeface="+mn-lt"/>
                      </a:endParaRPr>
                    </a:p>
                  </a:txBody>
                  <a:tcPr marL="151462" marR="151462" marT="45228" marB="4522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7"/>
                  </a:ext>
                </a:extLst>
              </a:tr>
              <a:tr h="1066266">
                <a:tc>
                  <a:txBody>
                    <a:bodyPr/>
                    <a:lstStyle/>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1" dirty="0">
                          <a:solidFill>
                            <a:schemeClr val="tx2"/>
                          </a:solidFill>
                        </a:rPr>
                        <a:t>Standard:</a:t>
                      </a:r>
                      <a:r>
                        <a:rPr lang="en-US" sz="800" b="1" i="1" baseline="0" dirty="0">
                          <a:solidFill>
                            <a:schemeClr val="tx2"/>
                          </a:solidFill>
                        </a:rPr>
                        <a:t>  </a:t>
                      </a:r>
                      <a:r>
                        <a:rPr lang="en-US" sz="800" b="0" dirty="0">
                          <a:solidFill>
                            <a:schemeClr val="tx1"/>
                          </a:solidFill>
                        </a:rPr>
                        <a:t>Cover COVID-19 treatment (including Paxlovid and </a:t>
                      </a:r>
                      <a:r>
                        <a:rPr lang="en-US" sz="800" b="0" dirty="0" err="1">
                          <a:solidFill>
                            <a:schemeClr val="tx1"/>
                          </a:solidFill>
                        </a:rPr>
                        <a:t>molnupirarvir</a:t>
                      </a:r>
                      <a:r>
                        <a:rPr lang="en-US" sz="800" b="0" dirty="0">
                          <a:solidFill>
                            <a:schemeClr val="tx1"/>
                          </a:solidFill>
                        </a:rPr>
                        <a:t> (</a:t>
                      </a:r>
                      <a:r>
                        <a:rPr lang="en-US" sz="800" b="0" dirty="0" err="1">
                          <a:solidFill>
                            <a:schemeClr val="tx1"/>
                          </a:solidFill>
                        </a:rPr>
                        <a:t>Lageviro</a:t>
                      </a:r>
                      <a:r>
                        <a:rPr lang="en-US" sz="800" b="0" dirty="0">
                          <a:solidFill>
                            <a:schemeClr val="tx1"/>
                          </a:solidFill>
                        </a:rPr>
                        <a:t>) according to plan benefits (</a:t>
                      </a:r>
                      <a:r>
                        <a:rPr lang="en-US" sz="800" b="0" i="0" baseline="0" dirty="0">
                          <a:solidFill>
                            <a:schemeClr val="tx1"/>
                          </a:solidFill>
                        </a:rPr>
                        <a:t>covered based on place of service billed, cost share may apply</a:t>
                      </a:r>
                      <a:r>
                        <a:rPr lang="en-US" sz="800" b="0" dirty="0">
                          <a:solidFill>
                            <a:schemeClr val="tx1"/>
                          </a:solidFill>
                        </a:rPr>
                        <a:t>)</a:t>
                      </a: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dirty="0">
                          <a:solidFill>
                            <a:schemeClr val="tx1"/>
                          </a:solidFill>
                        </a:rPr>
                        <a:t>Effective for dates service May 12, 2023, and after.</a:t>
                      </a:r>
                      <a:endParaRPr lang="en-US" sz="800" b="0" dirty="0">
                        <a:solidFill>
                          <a:srgbClr val="414140"/>
                        </a:solidFill>
                      </a:endParaRPr>
                    </a:p>
                  </a:txBody>
                  <a:tcPr marL="117039" marR="117039" marT="58530" marB="5853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1" baseline="0" dirty="0">
                          <a:solidFill>
                            <a:schemeClr val="tx2"/>
                          </a:solidFill>
                        </a:rPr>
                        <a:t>Options: </a:t>
                      </a:r>
                      <a:endParaRPr lang="en-US" sz="800" b="0" i="1" baseline="0" dirty="0">
                        <a:solidFill>
                          <a:srgbClr val="414140"/>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Waive cost share (copayments, coinsurance, deductibles) for </a:t>
                      </a:r>
                      <a:r>
                        <a:rPr lang="en-US" sz="800" b="1" i="0" baseline="0" dirty="0">
                          <a:solidFill>
                            <a:schemeClr val="tx1"/>
                          </a:solidFill>
                        </a:rPr>
                        <a:t>COVID-19 treatment, in and out of network</a:t>
                      </a:r>
                      <a:endParaRPr lang="en-US" sz="800" b="0"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i="0" baseline="0" dirty="0">
                          <a:solidFill>
                            <a:schemeClr val="tx1"/>
                          </a:solidFill>
                        </a:rPr>
                        <a:t> </a:t>
                      </a:r>
                      <a:endParaRPr lang="en-US" sz="800" b="0" i="1" baseline="0" dirty="0">
                        <a:solidFill>
                          <a:srgbClr val="414140"/>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Waive cost share (copayments, coinsurance, deductibles) for </a:t>
                      </a:r>
                      <a:r>
                        <a:rPr lang="en-US" sz="800" b="1" i="0" baseline="0" dirty="0">
                          <a:solidFill>
                            <a:schemeClr val="tx1"/>
                          </a:solidFill>
                        </a:rPr>
                        <a:t>COVID-19 treatment</a:t>
                      </a:r>
                      <a:r>
                        <a:rPr lang="en-US" sz="800" b="0" i="0" baseline="0" dirty="0">
                          <a:solidFill>
                            <a:schemeClr val="tx1"/>
                          </a:solidFill>
                        </a:rPr>
                        <a:t>, </a:t>
                      </a:r>
                      <a:r>
                        <a:rPr lang="en-US" sz="800" b="1" i="0" baseline="0" dirty="0">
                          <a:solidFill>
                            <a:schemeClr val="tx1"/>
                          </a:solidFill>
                        </a:rPr>
                        <a:t>in-network only</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Cover COVID-19 treatment, </a:t>
                      </a:r>
                      <a:r>
                        <a:rPr lang="en-US" sz="800" b="1" i="0" baseline="0" dirty="0">
                          <a:solidFill>
                            <a:schemeClr val="tx1"/>
                          </a:solidFill>
                        </a:rPr>
                        <a:t>out of network at plan benefit</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Effective for dates of service May 12, 2023, and after.</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baseline="0" dirty="0">
                        <a:solidFill>
                          <a:schemeClr val="tx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dirty="0">
                          <a:solidFill>
                            <a:schemeClr val="accent1"/>
                          </a:solidFill>
                          <a:highlight>
                            <a:srgbClr val="FFFF00"/>
                          </a:highlight>
                        </a:rPr>
                        <a:t>Standard</a:t>
                      </a:r>
                    </a:p>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dirty="0">
                          <a:solidFill>
                            <a:schemeClr val="accent1"/>
                          </a:solidFill>
                        </a:rPr>
                        <a:t>Have selected an Option</a:t>
                      </a:r>
                    </a:p>
                  </a:txBody>
                  <a:tcPr marL="117039" marR="117039" marT="58530" marB="5853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ED4D7"/>
                    </a:solidFill>
                  </a:tcPr>
                </a:tc>
                <a:extLst>
                  <a:ext uri="{0D108BD9-81ED-4DB2-BD59-A6C34878D82A}">
                    <a16:rowId xmlns:a16="http://schemas.microsoft.com/office/drawing/2014/main" val="10008"/>
                  </a:ext>
                </a:extLst>
              </a:tr>
              <a:tr h="233655">
                <a:tc gridSpan="3">
                  <a:txBody>
                    <a:bodyPr/>
                    <a:lstStyle/>
                    <a:p>
                      <a:pPr marL="0" marR="0" indent="0" algn="ctr" defTabSz="957759" rtl="0" eaLnBrk="1" fontAlgn="auto" latinLnBrk="0" hangingPunct="1">
                        <a:lnSpc>
                          <a:spcPct val="100000"/>
                        </a:lnSpc>
                        <a:spcBef>
                          <a:spcPts val="0"/>
                        </a:spcBef>
                        <a:spcAft>
                          <a:spcPts val="0"/>
                        </a:spcAft>
                        <a:buClrTx/>
                        <a:buSzTx/>
                        <a:buFontTx/>
                        <a:buNone/>
                        <a:tabLst/>
                        <a:defRPr/>
                      </a:pPr>
                      <a:r>
                        <a:rPr lang="en-US" sz="900" b="1" dirty="0">
                          <a:solidFill>
                            <a:schemeClr val="tx1"/>
                          </a:solidFill>
                        </a:rPr>
                        <a:t>SURVEILLANCE TESTING</a:t>
                      </a:r>
                    </a:p>
                  </a:txBody>
                  <a:tcPr marL="117039" marR="117039" marT="58530" marB="58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650324" marR="0" lvl="1"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endParaRPr lang="en-US" sz="800" b="1" i="0" baseline="0" dirty="0">
                        <a:solidFill>
                          <a:schemeClr val="tx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US" sz="800" b="0" baseline="0" dirty="0">
                        <a:solidFill>
                          <a:schemeClr val="accent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ED4D7"/>
                    </a:solidFill>
                  </a:tcPr>
                </a:tc>
                <a:extLst>
                  <a:ext uri="{0D108BD9-81ED-4DB2-BD59-A6C34878D82A}">
                    <a16:rowId xmlns:a16="http://schemas.microsoft.com/office/drawing/2014/main" val="1121728597"/>
                  </a:ext>
                </a:extLst>
              </a:tr>
              <a:tr h="1066266">
                <a:tc>
                  <a:txBody>
                    <a:bodyPr/>
                    <a:lstStyle/>
                    <a:p>
                      <a:pPr marL="0" marR="0" indent="0" algn="l" defTabSz="957759" rtl="0" eaLnBrk="1" fontAlgn="auto" latinLnBrk="0" hangingPunct="1">
                        <a:lnSpc>
                          <a:spcPct val="100000"/>
                        </a:lnSpc>
                        <a:spcBef>
                          <a:spcPts val="0"/>
                        </a:spcBef>
                        <a:spcAft>
                          <a:spcPts val="0"/>
                        </a:spcAft>
                        <a:buClrTx/>
                        <a:buSzTx/>
                        <a:buFontTx/>
                        <a:buNone/>
                        <a:tabLst/>
                        <a:defRPr/>
                      </a:pPr>
                      <a:r>
                        <a:rPr lang="en-US" sz="800" b="1" i="1" baseline="0" dirty="0">
                          <a:solidFill>
                            <a:schemeClr val="tx2"/>
                          </a:solidFill>
                        </a:rPr>
                        <a:t>Standard:  </a:t>
                      </a:r>
                      <a:r>
                        <a:rPr lang="en-US" sz="800" b="0" i="0" u="none" strike="noStrike" baseline="0" dirty="0">
                          <a:solidFill>
                            <a:schemeClr val="tx1"/>
                          </a:solidFill>
                          <a:effectLst/>
                          <a:latin typeface="+mn-lt"/>
                        </a:rPr>
                        <a:t>No coverage of in or out of network surveillance testing</a:t>
                      </a:r>
                    </a:p>
                    <a:p>
                      <a:pPr marL="0" marR="0" indent="0" algn="l" defTabSz="957759" rtl="0" eaLnBrk="1" fontAlgn="auto" latinLnBrk="0" hangingPunct="1">
                        <a:lnSpc>
                          <a:spcPct val="100000"/>
                        </a:lnSpc>
                        <a:spcBef>
                          <a:spcPts val="0"/>
                        </a:spcBef>
                        <a:spcAft>
                          <a:spcPts val="0"/>
                        </a:spcAft>
                        <a:buClrTx/>
                        <a:buSzTx/>
                        <a:buFontTx/>
                        <a:buNone/>
                        <a:tabLst/>
                        <a:defRPr/>
                      </a:pPr>
                      <a:endParaRPr lang="en-US" sz="800" b="0" i="0" u="none" strike="noStrike" baseline="0" dirty="0">
                        <a:solidFill>
                          <a:schemeClr val="tx1"/>
                        </a:solidFill>
                        <a:effectLst/>
                        <a:latin typeface="+mn-lt"/>
                      </a:endParaRPr>
                    </a:p>
                    <a:p>
                      <a:pPr marL="0" marR="0" indent="0" algn="l" defTabSz="957759" rtl="0" eaLnBrk="1" fontAlgn="auto" latinLnBrk="0" hangingPunct="1">
                        <a:lnSpc>
                          <a:spcPct val="100000"/>
                        </a:lnSpc>
                        <a:spcBef>
                          <a:spcPts val="0"/>
                        </a:spcBef>
                        <a:spcAft>
                          <a:spcPts val="0"/>
                        </a:spcAft>
                        <a:buClrTx/>
                        <a:buSzTx/>
                        <a:buFontTx/>
                        <a:buNone/>
                        <a:tabLst/>
                        <a:defRPr/>
                      </a:pPr>
                      <a:endParaRPr lang="en-US" sz="800" b="0" i="0" u="none" strike="noStrike" baseline="0" dirty="0">
                        <a:solidFill>
                          <a:schemeClr val="tx1"/>
                        </a:solidFill>
                        <a:effectLst/>
                        <a:latin typeface="+mn-lt"/>
                      </a:endParaRPr>
                    </a:p>
                    <a:p>
                      <a:pPr marL="0" marR="0" indent="0" algn="l" defTabSz="957759" rtl="0" eaLnBrk="1" fontAlgn="auto" latinLnBrk="0" hangingPunct="1">
                        <a:lnSpc>
                          <a:spcPct val="100000"/>
                        </a:lnSpc>
                        <a:spcBef>
                          <a:spcPts val="0"/>
                        </a:spcBef>
                        <a:spcAft>
                          <a:spcPts val="0"/>
                        </a:spcAft>
                        <a:buClrTx/>
                        <a:buSzTx/>
                        <a:buFontTx/>
                        <a:buNone/>
                        <a:tabLst/>
                        <a:defRPr/>
                      </a:pPr>
                      <a:r>
                        <a:rPr lang="en-US" sz="800" b="0" i="0" u="none" strike="noStrike" baseline="0" dirty="0">
                          <a:solidFill>
                            <a:schemeClr val="tx1"/>
                          </a:solidFill>
                          <a:effectLst/>
                          <a:latin typeface="+mn-lt"/>
                        </a:rPr>
                        <a:t>Effective for dates of service May 12, 2023, and after.</a:t>
                      </a:r>
                      <a:endParaRPr lang="en-US" sz="800" b="1" dirty="0">
                        <a:solidFill>
                          <a:schemeClr val="accent1"/>
                        </a:solidFill>
                      </a:endParaRPr>
                    </a:p>
                  </a:txBody>
                  <a:tcPr marL="117039" marR="117039" marT="58530" marB="5853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57759" rtl="0" eaLnBrk="1" fontAlgn="auto" latinLnBrk="0" hangingPunct="1">
                        <a:lnSpc>
                          <a:spcPct val="100000"/>
                        </a:lnSpc>
                        <a:spcBef>
                          <a:spcPts val="0"/>
                        </a:spcBef>
                        <a:spcAft>
                          <a:spcPts val="0"/>
                        </a:spcAft>
                        <a:buClrTx/>
                        <a:buSzTx/>
                        <a:buFontTx/>
                        <a:buNone/>
                        <a:tabLst/>
                        <a:defRPr/>
                      </a:pPr>
                      <a:r>
                        <a:rPr lang="en-US" sz="800" b="1" i="1" baseline="0" dirty="0">
                          <a:solidFill>
                            <a:schemeClr val="tx2"/>
                          </a:solidFill>
                        </a:rPr>
                        <a:t>Options:  </a:t>
                      </a:r>
                    </a:p>
                    <a:p>
                      <a:pPr marL="171450" marR="0"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1" i="0" baseline="0" dirty="0">
                          <a:solidFill>
                            <a:schemeClr val="tx1"/>
                          </a:solidFill>
                        </a:rPr>
                        <a:t>Waive cost share for surveillance testing</a:t>
                      </a:r>
                    </a:p>
                    <a:p>
                      <a:pPr marL="650324" marR="0" lvl="1"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1" i="0" baseline="0" dirty="0">
                          <a:solidFill>
                            <a:schemeClr val="tx1"/>
                          </a:solidFill>
                        </a:rPr>
                        <a:t>In-network only – OR – </a:t>
                      </a:r>
                    </a:p>
                    <a:p>
                      <a:pPr marL="650324" marR="0" lvl="1"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1" i="0" baseline="0" dirty="0">
                          <a:solidFill>
                            <a:schemeClr val="tx1"/>
                          </a:solidFill>
                        </a:rPr>
                        <a:t>In and out of network</a:t>
                      </a:r>
                    </a:p>
                    <a:p>
                      <a:pPr marL="0" marR="0" lvl="0" indent="0" algn="l" defTabSz="957759" rtl="0" eaLnBrk="1" fontAlgn="auto" latinLnBrk="0" hangingPunct="1">
                        <a:lnSpc>
                          <a:spcPct val="100000"/>
                        </a:lnSpc>
                        <a:spcBef>
                          <a:spcPts val="0"/>
                        </a:spcBef>
                        <a:spcAft>
                          <a:spcPts val="600"/>
                        </a:spcAft>
                        <a:buClrTx/>
                        <a:buSzTx/>
                        <a:buFont typeface="Wingdings" panose="05000000000000000000" pitchFamily="2" charset="2"/>
                        <a:buNone/>
                        <a:tabLst/>
                        <a:defRPr/>
                      </a:pP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1" i="0" baseline="0" dirty="0">
                          <a:solidFill>
                            <a:schemeClr val="tx1"/>
                          </a:solidFill>
                        </a:rPr>
                        <a:t>Cover surveillance testing at plan benefits</a:t>
                      </a:r>
                    </a:p>
                    <a:p>
                      <a:pPr marL="650324" marR="0" lvl="1"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1" i="0" baseline="0" dirty="0">
                          <a:solidFill>
                            <a:schemeClr val="tx1"/>
                          </a:solidFill>
                        </a:rPr>
                        <a:t>In-network only – OR – </a:t>
                      </a:r>
                    </a:p>
                    <a:p>
                      <a:pPr marL="650324" marR="0" lvl="1"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en-US" sz="800" b="1" i="0" baseline="0" dirty="0">
                          <a:solidFill>
                            <a:schemeClr val="tx1"/>
                          </a:solidFill>
                        </a:rPr>
                        <a:t>In and out of network</a:t>
                      </a:r>
                    </a:p>
                    <a:p>
                      <a:pPr marL="0" marR="0" lvl="0" indent="0" algn="l" defTabSz="957759" rtl="0" eaLnBrk="1" fontAlgn="auto" latinLnBrk="0" hangingPunct="1">
                        <a:lnSpc>
                          <a:spcPct val="100000"/>
                        </a:lnSpc>
                        <a:spcBef>
                          <a:spcPts val="0"/>
                        </a:spcBef>
                        <a:spcAft>
                          <a:spcPts val="600"/>
                        </a:spcAft>
                        <a:buClrTx/>
                        <a:buSzTx/>
                        <a:buFont typeface="Wingdings" panose="05000000000000000000" pitchFamily="2" charset="2"/>
                        <a:buNone/>
                        <a:tabLst/>
                        <a:defRPr/>
                      </a:pPr>
                      <a:endParaRPr lang="en-US" sz="800" b="1" i="0" baseline="0" dirty="0">
                        <a:solidFill>
                          <a:schemeClr val="tx1"/>
                        </a:solidFill>
                      </a:endParaRPr>
                    </a:p>
                    <a:p>
                      <a:pPr marL="0" marR="0" lvl="0" indent="0" algn="l" defTabSz="957759" rtl="0" eaLnBrk="1" fontAlgn="auto" latinLnBrk="0" hangingPunct="1">
                        <a:lnSpc>
                          <a:spcPct val="100000"/>
                        </a:lnSpc>
                        <a:spcBef>
                          <a:spcPts val="0"/>
                        </a:spcBef>
                        <a:spcAft>
                          <a:spcPts val="600"/>
                        </a:spcAft>
                        <a:buClrTx/>
                        <a:buSzTx/>
                        <a:buFont typeface="Wingdings" panose="05000000000000000000" pitchFamily="2" charset="2"/>
                        <a:buNone/>
                        <a:tabLst/>
                        <a:defRPr/>
                      </a:pPr>
                      <a:r>
                        <a:rPr lang="en-US" sz="800" b="0" i="0" baseline="0" dirty="0">
                          <a:solidFill>
                            <a:schemeClr val="tx1"/>
                          </a:solidFill>
                        </a:rPr>
                        <a:t>Effective for dates of service May 12, 2023, and after.</a:t>
                      </a:r>
                    </a:p>
                    <a:p>
                      <a:pPr marL="0" marR="0" lvl="0" indent="0" algn="l" defTabSz="957759" rtl="0" eaLnBrk="1" fontAlgn="auto" latinLnBrk="0" hangingPunct="1">
                        <a:lnSpc>
                          <a:spcPct val="100000"/>
                        </a:lnSpc>
                        <a:spcBef>
                          <a:spcPts val="0"/>
                        </a:spcBef>
                        <a:spcAft>
                          <a:spcPts val="600"/>
                        </a:spcAft>
                        <a:buClrTx/>
                        <a:buSzTx/>
                        <a:buFont typeface="Wingdings" panose="05000000000000000000" pitchFamily="2" charset="2"/>
                        <a:buNone/>
                        <a:tabLst/>
                        <a:defRPr/>
                      </a:pPr>
                      <a:endParaRPr lang="en-US" sz="800" b="0" i="0" baseline="0" dirty="0">
                        <a:solidFill>
                          <a:schemeClr val="tx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dirty="0">
                          <a:solidFill>
                            <a:schemeClr val="accent1"/>
                          </a:solidFill>
                          <a:highlight>
                            <a:srgbClr val="FFFF00"/>
                          </a:highlight>
                        </a:rPr>
                        <a:t>Standard</a:t>
                      </a:r>
                    </a:p>
                    <a:p>
                      <a:pPr marL="171450" marR="0" lvl="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dirty="0">
                          <a:solidFill>
                            <a:schemeClr val="accent1"/>
                          </a:solidFill>
                        </a:rPr>
                        <a:t>Have selected an Option</a:t>
                      </a:r>
                    </a:p>
                  </a:txBody>
                  <a:tcPr marL="117039" marR="117039" marT="58530" marB="5853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ED4D7"/>
                    </a:solidFill>
                  </a:tcPr>
                </a:tc>
                <a:extLst>
                  <a:ext uri="{0D108BD9-81ED-4DB2-BD59-A6C34878D82A}">
                    <a16:rowId xmlns:a16="http://schemas.microsoft.com/office/drawing/2014/main" val="2276341300"/>
                  </a:ext>
                </a:extLst>
              </a:tr>
              <a:tr h="206609">
                <a:tc gridSpan="3">
                  <a:txBody>
                    <a:bodyPr/>
                    <a:lstStyle/>
                    <a:p>
                      <a:pPr marL="0" marR="0" lvl="0" indent="0" algn="ctr" defTabSz="957759"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PLAN DEADLINES</a:t>
                      </a:r>
                    </a:p>
                  </a:txBody>
                  <a:tcPr marL="117039" marR="117039" marT="58530" marB="58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650324" marR="0" lvl="1" indent="-171450" algn="l" defTabSz="957759" rtl="0" eaLnBrk="1" fontAlgn="auto" latinLnBrk="0" hangingPunct="1">
                        <a:lnSpc>
                          <a:spcPct val="100000"/>
                        </a:lnSpc>
                        <a:spcBef>
                          <a:spcPts val="0"/>
                        </a:spcBef>
                        <a:spcAft>
                          <a:spcPts val="600"/>
                        </a:spcAft>
                        <a:buClrTx/>
                        <a:buSzTx/>
                        <a:buFont typeface="Wingdings" panose="05000000000000000000" pitchFamily="2" charset="2"/>
                        <a:buChar char="q"/>
                        <a:tabLst/>
                        <a:defRPr/>
                      </a:pPr>
                      <a:endParaRPr lang="en-US" sz="800" b="1" i="0" baseline="0" dirty="0">
                        <a:solidFill>
                          <a:schemeClr val="tx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US" sz="800" b="0" baseline="0" dirty="0">
                        <a:solidFill>
                          <a:schemeClr val="accent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ED4D7"/>
                    </a:solidFill>
                  </a:tcPr>
                </a:tc>
                <a:extLst>
                  <a:ext uri="{0D108BD9-81ED-4DB2-BD59-A6C34878D82A}">
                    <a16:rowId xmlns:a16="http://schemas.microsoft.com/office/drawing/2014/main" val="3175438203"/>
                  </a:ext>
                </a:extLst>
              </a:tr>
              <a:tr h="1066266">
                <a:tc>
                  <a:txBody>
                    <a:bodyPr/>
                    <a:lstStyle/>
                    <a:p>
                      <a:r>
                        <a:rPr lang="en-US" sz="800" b="1" i="1" dirty="0">
                          <a:solidFill>
                            <a:schemeClr val="tx2"/>
                          </a:solidFill>
                        </a:rPr>
                        <a:t>Standard:</a:t>
                      </a:r>
                      <a:r>
                        <a:rPr lang="en-US" sz="800" b="1" i="1" baseline="0" dirty="0">
                          <a:solidFill>
                            <a:schemeClr val="tx2"/>
                          </a:solidFill>
                        </a:rPr>
                        <a:t>  </a:t>
                      </a:r>
                      <a:r>
                        <a:rPr lang="en-US" sz="800" kern="1200" baseline="0" dirty="0">
                          <a:solidFill>
                            <a:schemeClr val="tx1"/>
                          </a:solidFill>
                          <a:effectLst/>
                          <a:latin typeface="+mn-lt"/>
                          <a:ea typeface="+mn-ea"/>
                          <a:cs typeface="+mn-cs"/>
                        </a:rPr>
                        <a:t>Plan deadlines will apply in accordance with the member’s standard medical benefit. </a:t>
                      </a:r>
                    </a:p>
                    <a:p>
                      <a:r>
                        <a:rPr lang="en-US" sz="800" kern="1200" baseline="0" dirty="0">
                          <a:solidFill>
                            <a:schemeClr val="tx1"/>
                          </a:solidFill>
                          <a:effectLst/>
                          <a:latin typeface="+mn-lt"/>
                          <a:ea typeface="+mn-ea"/>
                          <a:cs typeface="+mn-cs"/>
                        </a:rPr>
                        <a:t>E.g., 12 months after date of service, 90 days after end of plan year</a:t>
                      </a:r>
                    </a:p>
                    <a:p>
                      <a:endParaRPr lang="en-US" sz="800" kern="1200" baseline="0" dirty="0">
                        <a:solidFill>
                          <a:schemeClr val="tx1"/>
                        </a:solidFill>
                        <a:effectLst/>
                        <a:latin typeface="+mn-lt"/>
                        <a:ea typeface="+mn-ea"/>
                        <a:cs typeface="+mn-cs"/>
                      </a:endParaRPr>
                    </a:p>
                    <a:p>
                      <a:pPr marL="0" marR="0" lvl="0" indent="0" algn="l" defTabSz="957759" rtl="0" eaLnBrk="1" fontAlgn="auto" latinLnBrk="0" hangingPunct="1">
                        <a:lnSpc>
                          <a:spcPct val="100000"/>
                        </a:lnSpc>
                        <a:spcBef>
                          <a:spcPts val="0"/>
                        </a:spcBef>
                        <a:spcAft>
                          <a:spcPts val="0"/>
                        </a:spcAft>
                        <a:buClrTx/>
                        <a:buSzTx/>
                        <a:buFontTx/>
                        <a:buNone/>
                        <a:tabLst/>
                        <a:defRPr/>
                      </a:pPr>
                      <a:r>
                        <a:rPr lang="en-US" sz="800" dirty="0">
                          <a:solidFill>
                            <a:schemeClr val="tx1"/>
                          </a:solidFill>
                        </a:rPr>
                        <a:t>Resume calculating plan deadlines beginning July 10, 2023. </a:t>
                      </a:r>
                    </a:p>
                    <a:p>
                      <a:pPr marL="0" marR="0" lvl="0" indent="0" algn="l" defTabSz="957759" rtl="0" eaLnBrk="1" fontAlgn="auto" latinLnBrk="0" hangingPunct="1">
                        <a:lnSpc>
                          <a:spcPct val="100000"/>
                        </a:lnSpc>
                        <a:spcBef>
                          <a:spcPts val="0"/>
                        </a:spcBef>
                        <a:spcAft>
                          <a:spcPts val="0"/>
                        </a:spcAft>
                        <a:buClrTx/>
                        <a:buSzTx/>
                        <a:buFontTx/>
                        <a:buNone/>
                        <a:tabLst/>
                        <a:defRPr/>
                      </a:pPr>
                      <a:endParaRPr lang="en-US" sz="800" strike="noStrike" baseline="0" dirty="0">
                        <a:solidFill>
                          <a:schemeClr val="tx1"/>
                        </a:solidFill>
                      </a:endParaRPr>
                    </a:p>
                    <a:p>
                      <a:pPr marL="0" marR="0" lvl="0" indent="0" algn="l" defTabSz="957759" rtl="0" eaLnBrk="1" fontAlgn="auto" latinLnBrk="0" hangingPunct="1">
                        <a:lnSpc>
                          <a:spcPct val="100000"/>
                        </a:lnSpc>
                        <a:spcBef>
                          <a:spcPts val="0"/>
                        </a:spcBef>
                        <a:spcAft>
                          <a:spcPts val="0"/>
                        </a:spcAft>
                        <a:buClrTx/>
                        <a:buSzTx/>
                        <a:buFontTx/>
                        <a:buNone/>
                        <a:tabLst/>
                        <a:defRPr/>
                      </a:pPr>
                      <a:r>
                        <a:rPr lang="en-US" sz="800" strike="noStrike" baseline="0" dirty="0">
                          <a:solidFill>
                            <a:schemeClr val="tx1"/>
                          </a:solidFill>
                        </a:rPr>
                        <a:t>Plan deadlines impacted:</a:t>
                      </a:r>
                    </a:p>
                    <a:p>
                      <a:pPr marL="171450" marR="0" lvl="0" indent="-171450" algn="l" defTabSz="9577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strike="noStrike" baseline="0" dirty="0">
                          <a:solidFill>
                            <a:schemeClr val="tx1"/>
                          </a:solidFill>
                        </a:rPr>
                        <a:t>Deadline to Elect COBRA and to pay COBRA premiums</a:t>
                      </a:r>
                    </a:p>
                    <a:p>
                      <a:pPr marL="171450" marR="0" lvl="0" indent="-171450" algn="l" defTabSz="9577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strike="noStrike" baseline="0" dirty="0">
                          <a:solidFill>
                            <a:schemeClr val="tx1"/>
                          </a:solidFill>
                        </a:rPr>
                        <a:t>Deadline for plans to provide COBRA election notice</a:t>
                      </a:r>
                    </a:p>
                    <a:p>
                      <a:pPr marL="171450" marR="0" lvl="0" indent="-171450" algn="l" defTabSz="9577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strike="noStrike" baseline="0" dirty="0">
                          <a:solidFill>
                            <a:schemeClr val="tx1"/>
                          </a:solidFill>
                        </a:rPr>
                        <a:t>Deadline to elect HIPAA enrollment</a:t>
                      </a:r>
                    </a:p>
                    <a:p>
                      <a:pPr marL="171450" marR="0" lvl="0" indent="-171450" algn="l" defTabSz="9577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strike="noStrike" baseline="0" dirty="0">
                          <a:solidFill>
                            <a:schemeClr val="tx1"/>
                          </a:solidFill>
                        </a:rPr>
                        <a:t>Deadline to file claims, appeals and requests for external review</a:t>
                      </a:r>
                    </a:p>
                    <a:p>
                      <a:endParaRPr lang="en-US" sz="800" kern="1200" baseline="0" dirty="0">
                        <a:solidFill>
                          <a:schemeClr val="tx1"/>
                        </a:solidFill>
                        <a:effectLst/>
                        <a:latin typeface="+mn-lt"/>
                        <a:ea typeface="+mn-ea"/>
                        <a:cs typeface="+mn-cs"/>
                      </a:endParaRPr>
                    </a:p>
                  </a:txBody>
                  <a:tcPr marL="117039" marR="117039" marT="58530" marB="5853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57759" rtl="0" eaLnBrk="1" fontAlgn="auto" latinLnBrk="0" hangingPunct="1">
                        <a:lnSpc>
                          <a:spcPct val="100000"/>
                        </a:lnSpc>
                        <a:spcBef>
                          <a:spcPts val="0"/>
                        </a:spcBef>
                        <a:spcAft>
                          <a:spcPts val="600"/>
                        </a:spcAft>
                        <a:buClrTx/>
                        <a:buSzTx/>
                        <a:buFont typeface="Wingdings" panose="05000000000000000000" pitchFamily="2" charset="2"/>
                        <a:buNone/>
                        <a:tabLst/>
                        <a:defRPr/>
                      </a:pPr>
                      <a:r>
                        <a:rPr lang="en-US" sz="800" b="1" i="1" baseline="0" dirty="0">
                          <a:solidFill>
                            <a:schemeClr val="tx2"/>
                          </a:solidFill>
                        </a:rPr>
                        <a:t>No Options Available  </a:t>
                      </a: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800" b="1" baseline="0" dirty="0">
                          <a:solidFill>
                            <a:schemeClr val="accent1"/>
                          </a:solidFill>
                        </a:rPr>
                        <a:t>No decision required.</a:t>
                      </a:r>
                    </a:p>
                    <a:p>
                      <a:r>
                        <a:rPr lang="en-US" sz="800" b="0" baseline="0" dirty="0">
                          <a:solidFill>
                            <a:schemeClr val="accent1"/>
                          </a:solidFill>
                        </a:rPr>
                        <a:t>Plan Deadlines will apply in accordance with the member’s standard medical benefit.</a:t>
                      </a:r>
                    </a:p>
                  </a:txBody>
                  <a:tcPr marL="117039" marR="117039" marT="58530" marB="5853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ED4D7"/>
                    </a:solidFill>
                  </a:tcPr>
                </a:tc>
                <a:extLst>
                  <a:ext uri="{0D108BD9-81ED-4DB2-BD59-A6C34878D82A}">
                    <a16:rowId xmlns:a16="http://schemas.microsoft.com/office/drawing/2014/main" val="4151909715"/>
                  </a:ext>
                </a:extLst>
              </a:tr>
            </a:tbl>
          </a:graphicData>
        </a:graphic>
      </p:graphicFrame>
      <p:sp>
        <p:nvSpPr>
          <p:cNvPr id="36" name="TextBox 35">
            <a:extLst>
              <a:ext uri="{FF2B5EF4-FFF2-40B4-BE49-F238E27FC236}">
                <a16:creationId xmlns:a16="http://schemas.microsoft.com/office/drawing/2014/main" id="{26646AA4-17A0-B046-8586-BA81DFB4FCC1}"/>
              </a:ext>
            </a:extLst>
          </p:cNvPr>
          <p:cNvSpPr txBox="1"/>
          <p:nvPr/>
        </p:nvSpPr>
        <p:spPr>
          <a:xfrm>
            <a:off x="424064" y="9767563"/>
            <a:ext cx="5842000" cy="123111"/>
          </a:xfrm>
          <a:prstGeom prst="rect">
            <a:avLst/>
          </a:prstGeom>
          <a:noFill/>
        </p:spPr>
        <p:txBody>
          <a:bodyPr wrap="square" lIns="0" tIns="0" rIns="0" bIns="0" rtlCol="0" anchor="b">
            <a:spAutoFit/>
          </a:bodyPr>
          <a:lstStyle/>
          <a:p>
            <a:r>
              <a:rPr lang="en-US" sz="800" dirty="0">
                <a:solidFill>
                  <a:schemeClr val="bg1">
                    <a:lumMod val="50000"/>
                  </a:schemeClr>
                </a:solidFill>
                <a:latin typeface="Arial"/>
                <a:cs typeface="Arial"/>
              </a:rPr>
              <a:t>Proprietary information of UnitedHealth Group. Do not distribute or reproduce without express permission of UnitedHealth Group.</a:t>
            </a:r>
          </a:p>
        </p:txBody>
      </p:sp>
      <p:sp>
        <p:nvSpPr>
          <p:cNvPr id="37" name="Title 1">
            <a:extLst>
              <a:ext uri="{FF2B5EF4-FFF2-40B4-BE49-F238E27FC236}">
                <a16:creationId xmlns:a16="http://schemas.microsoft.com/office/drawing/2014/main" id="{7AE20A06-B11D-884E-AB43-60B8474C1E3C}"/>
              </a:ext>
            </a:extLst>
          </p:cNvPr>
          <p:cNvSpPr txBox="1">
            <a:spLocks/>
          </p:cNvSpPr>
          <p:nvPr/>
        </p:nvSpPr>
        <p:spPr>
          <a:xfrm>
            <a:off x="82048" y="125400"/>
            <a:ext cx="5504491" cy="565092"/>
          </a:xfrm>
          <a:prstGeom prst="rect">
            <a:avLst/>
          </a:prstGeom>
          <a:noFill/>
        </p:spPr>
        <p:txBody>
          <a:bodyPr vert="horz" lIns="91440" tIns="45720" rIns="91440" bIns="45720" rtlCol="0" anchor="t">
            <a:noAutofit/>
          </a:bodyPr>
          <a:lstStyle>
            <a:lvl1pPr algn="ctr" defTabSz="1009729" rtl="0" eaLnBrk="1" fontAlgn="base" hangingPunct="1">
              <a:spcBef>
                <a:spcPct val="0"/>
              </a:spcBef>
              <a:spcAft>
                <a:spcPct val="0"/>
              </a:spcAft>
              <a:defRPr lang="en-US" sz="2200" b="1">
                <a:solidFill>
                  <a:schemeClr val="tx2"/>
                </a:solidFill>
                <a:latin typeface="+mj-lt"/>
                <a:ea typeface="ＭＳ Ｐゴシック" pitchFamily="-107" charset="-128"/>
                <a:cs typeface="ＭＳ Ｐゴシック" pitchFamily="-107" charset="-128"/>
              </a:defRPr>
            </a:lvl1pPr>
            <a:lvl2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2pPr>
            <a:lvl3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3pPr>
            <a:lvl4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4pPr>
            <a:lvl5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5pPr>
            <a:lvl6pPr marL="478874" algn="ctr" rtl="0" eaLnBrk="1" fontAlgn="base" hangingPunct="1">
              <a:spcBef>
                <a:spcPct val="0"/>
              </a:spcBef>
              <a:spcAft>
                <a:spcPct val="0"/>
              </a:spcAft>
              <a:defRPr sz="2100" b="1">
                <a:solidFill>
                  <a:schemeClr val="tx2"/>
                </a:solidFill>
                <a:latin typeface="Arial" charset="0"/>
              </a:defRPr>
            </a:lvl6pPr>
            <a:lvl7pPr marL="957759" algn="ctr" rtl="0" eaLnBrk="1" fontAlgn="base" hangingPunct="1">
              <a:spcBef>
                <a:spcPct val="0"/>
              </a:spcBef>
              <a:spcAft>
                <a:spcPct val="0"/>
              </a:spcAft>
              <a:defRPr sz="2100" b="1">
                <a:solidFill>
                  <a:schemeClr val="tx2"/>
                </a:solidFill>
                <a:latin typeface="Arial" charset="0"/>
              </a:defRPr>
            </a:lvl7pPr>
            <a:lvl8pPr marL="1436633" algn="ctr" rtl="0" eaLnBrk="1" fontAlgn="base" hangingPunct="1">
              <a:spcBef>
                <a:spcPct val="0"/>
              </a:spcBef>
              <a:spcAft>
                <a:spcPct val="0"/>
              </a:spcAft>
              <a:defRPr sz="2100" b="1">
                <a:solidFill>
                  <a:schemeClr val="tx2"/>
                </a:solidFill>
                <a:latin typeface="Arial" charset="0"/>
              </a:defRPr>
            </a:lvl8pPr>
            <a:lvl9pPr marL="1915521" algn="ctr" rtl="0" eaLnBrk="1" fontAlgn="base" hangingPunct="1">
              <a:spcBef>
                <a:spcPct val="0"/>
              </a:spcBef>
              <a:spcAft>
                <a:spcPct val="0"/>
              </a:spcAft>
              <a:defRPr sz="2100" b="1">
                <a:solidFill>
                  <a:schemeClr val="tx2"/>
                </a:solidFill>
                <a:latin typeface="Arial" charset="0"/>
              </a:defRPr>
            </a:lvl9pPr>
          </a:lstStyle>
          <a:p>
            <a:pPr algn="l">
              <a:lnSpc>
                <a:spcPts val="1900"/>
              </a:lnSpc>
              <a:spcBef>
                <a:spcPts val="600"/>
              </a:spcBef>
              <a:spcAft>
                <a:spcPts val="1200"/>
              </a:spcAft>
            </a:pPr>
            <a:r>
              <a:rPr lang="en-US" sz="1700" kern="0" spc="-20" dirty="0">
                <a:solidFill>
                  <a:schemeClr val="tx1">
                    <a:lumMod val="75000"/>
                    <a:lumOff val="25000"/>
                  </a:schemeClr>
                </a:solidFill>
              </a:rPr>
              <a:t>UMR Ending of COVID-19 PHE - Standards, Options and Decisions Guide </a:t>
            </a:r>
            <a:r>
              <a:rPr lang="en-US" sz="1400" i="1" kern="0" spc="-20" dirty="0">
                <a:solidFill>
                  <a:srgbClr val="FF0000"/>
                </a:solidFill>
              </a:rPr>
              <a:t>(March 3, 2022)</a:t>
            </a:r>
          </a:p>
          <a:p>
            <a:pPr algn="l">
              <a:lnSpc>
                <a:spcPts val="1900"/>
              </a:lnSpc>
              <a:spcBef>
                <a:spcPts val="600"/>
              </a:spcBef>
              <a:spcAft>
                <a:spcPts val="1200"/>
              </a:spcAft>
            </a:pPr>
            <a:endParaRPr lang="en-US" sz="1500" kern="0" spc="-20" dirty="0">
              <a:solidFill>
                <a:srgbClr val="173B87"/>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4795" y="652773"/>
            <a:ext cx="321825" cy="32182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2851" y="652773"/>
            <a:ext cx="321825" cy="321825"/>
          </a:xfrm>
          <a:prstGeom prst="rect">
            <a:avLst/>
          </a:prstGeom>
        </p:spPr>
      </p:pic>
      <p:sp>
        <p:nvSpPr>
          <p:cNvPr id="9" name="Freeform 8"/>
          <p:cNvSpPr>
            <a:spLocks/>
          </p:cNvSpPr>
          <p:nvPr/>
        </p:nvSpPr>
        <p:spPr bwMode="auto">
          <a:xfrm>
            <a:off x="196883" y="690492"/>
            <a:ext cx="227181" cy="236024"/>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36263" y="110104"/>
            <a:ext cx="990600" cy="540173"/>
          </a:xfrm>
          <a:prstGeom prst="rect">
            <a:avLst/>
          </a:prstGeom>
        </p:spPr>
      </p:pic>
      <p:sp>
        <p:nvSpPr>
          <p:cNvPr id="11" name="TextBox 10">
            <a:extLst>
              <a:ext uri="{FF2B5EF4-FFF2-40B4-BE49-F238E27FC236}">
                <a16:creationId xmlns:a16="http://schemas.microsoft.com/office/drawing/2014/main" id="{D12CA5BD-755C-4DB8-A68D-95C005154452}"/>
              </a:ext>
            </a:extLst>
          </p:cNvPr>
          <p:cNvSpPr txBox="1"/>
          <p:nvPr/>
        </p:nvSpPr>
        <p:spPr>
          <a:xfrm>
            <a:off x="310473" y="9475176"/>
            <a:ext cx="5472301" cy="230832"/>
          </a:xfrm>
          <a:prstGeom prst="rect">
            <a:avLst/>
          </a:prstGeom>
          <a:noFill/>
        </p:spPr>
        <p:txBody>
          <a:bodyPr wrap="square" rtlCol="0">
            <a:spAutoFit/>
          </a:bodyPr>
          <a:lstStyle/>
          <a:p>
            <a:r>
              <a:rPr lang="en-US" sz="900" b="1" dirty="0"/>
              <a:t>Customers should discuss plan changes with their legal counsel and tax professionals.</a:t>
            </a:r>
          </a:p>
        </p:txBody>
      </p:sp>
    </p:spTree>
    <p:custDataLst>
      <p:tags r:id="rId1"/>
    </p:custDataLst>
    <p:extLst>
      <p:ext uri="{BB962C8B-B14F-4D97-AF65-F5344CB8AC3E}">
        <p14:creationId xmlns:p14="http://schemas.microsoft.com/office/powerpoint/2010/main" val="24384816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txBox="1">
            <a:spLocks/>
          </p:cNvSpPr>
          <p:nvPr/>
        </p:nvSpPr>
        <p:spPr>
          <a:xfrm>
            <a:off x="5124144" y="9829119"/>
            <a:ext cx="2463800" cy="236538"/>
          </a:xfrm>
          <a:prstGeom prst="rect">
            <a:avLst/>
          </a:prstGeom>
        </p:spPr>
        <p:txBody>
          <a:bodyPr/>
          <a:lstStyle>
            <a:defPPr>
              <a:defRPr lang="en-US"/>
            </a:defPPr>
            <a:lvl1pPr algn="l" defTabSz="451218" rtl="0" fontAlgn="base">
              <a:spcBef>
                <a:spcPct val="0"/>
              </a:spcBef>
              <a:spcAft>
                <a:spcPct val="0"/>
              </a:spcAft>
              <a:defRPr kern="1200">
                <a:solidFill>
                  <a:schemeClr val="tx1"/>
                </a:solidFill>
                <a:latin typeface="Arial" charset="0"/>
                <a:ea typeface="ＭＳ Ｐゴシック" charset="-128"/>
                <a:cs typeface="+mn-cs"/>
              </a:defRPr>
            </a:lvl1pPr>
            <a:lvl2pPr marL="451218" indent="22092" algn="l" defTabSz="451218" rtl="0" fontAlgn="base">
              <a:spcBef>
                <a:spcPct val="0"/>
              </a:spcBef>
              <a:spcAft>
                <a:spcPct val="0"/>
              </a:spcAft>
              <a:defRPr kern="1200">
                <a:solidFill>
                  <a:schemeClr val="tx1"/>
                </a:solidFill>
                <a:latin typeface="Arial" charset="0"/>
                <a:ea typeface="ＭＳ Ｐゴシック" charset="-128"/>
                <a:cs typeface="+mn-cs"/>
              </a:defRPr>
            </a:lvl2pPr>
            <a:lvl3pPr marL="905579" indent="47330" algn="l" defTabSz="451218" rtl="0" fontAlgn="base">
              <a:spcBef>
                <a:spcPct val="0"/>
              </a:spcBef>
              <a:spcAft>
                <a:spcPct val="0"/>
              </a:spcAft>
              <a:defRPr kern="1200">
                <a:solidFill>
                  <a:schemeClr val="tx1"/>
                </a:solidFill>
                <a:latin typeface="Arial" charset="0"/>
                <a:ea typeface="ＭＳ Ｐゴシック" charset="-128"/>
                <a:cs typeface="+mn-cs"/>
              </a:defRPr>
            </a:lvl3pPr>
            <a:lvl4pPr marL="1359972" indent="72565" algn="l" defTabSz="451218" rtl="0" fontAlgn="base">
              <a:spcBef>
                <a:spcPct val="0"/>
              </a:spcBef>
              <a:spcAft>
                <a:spcPct val="0"/>
              </a:spcAft>
              <a:defRPr kern="1200">
                <a:solidFill>
                  <a:schemeClr val="tx1"/>
                </a:solidFill>
                <a:latin typeface="Arial" charset="0"/>
                <a:ea typeface="ＭＳ Ｐゴシック" charset="-128"/>
                <a:cs typeface="+mn-cs"/>
              </a:defRPr>
            </a:lvl4pPr>
            <a:lvl5pPr marL="1812766" indent="97826" algn="l" defTabSz="451218" rtl="0" fontAlgn="base">
              <a:spcBef>
                <a:spcPct val="0"/>
              </a:spcBef>
              <a:spcAft>
                <a:spcPct val="0"/>
              </a:spcAft>
              <a:defRPr kern="1200">
                <a:solidFill>
                  <a:schemeClr val="tx1"/>
                </a:solidFill>
                <a:latin typeface="Arial" charset="0"/>
                <a:ea typeface="ＭＳ Ｐゴシック" charset="-128"/>
                <a:cs typeface="+mn-cs"/>
              </a:defRPr>
            </a:lvl5pPr>
            <a:lvl6pPr marL="2271881" algn="l" defTabSz="908739" rtl="0" eaLnBrk="1" latinLnBrk="0" hangingPunct="1">
              <a:defRPr kern="1200">
                <a:solidFill>
                  <a:schemeClr val="tx1"/>
                </a:solidFill>
                <a:latin typeface="Arial" charset="0"/>
                <a:ea typeface="ＭＳ Ｐゴシック" charset="-128"/>
                <a:cs typeface="+mn-cs"/>
              </a:defRPr>
            </a:lvl6pPr>
            <a:lvl7pPr marL="2726251" algn="l" defTabSz="908739" rtl="0" eaLnBrk="1" latinLnBrk="0" hangingPunct="1">
              <a:defRPr kern="1200">
                <a:solidFill>
                  <a:schemeClr val="tx1"/>
                </a:solidFill>
                <a:latin typeface="Arial" charset="0"/>
                <a:ea typeface="ＭＳ Ｐゴシック" charset="-128"/>
                <a:cs typeface="+mn-cs"/>
              </a:defRPr>
            </a:lvl7pPr>
            <a:lvl8pPr marL="3180628" algn="l" defTabSz="908739" rtl="0" eaLnBrk="1" latinLnBrk="0" hangingPunct="1">
              <a:defRPr kern="1200">
                <a:solidFill>
                  <a:schemeClr val="tx1"/>
                </a:solidFill>
                <a:latin typeface="Arial" charset="0"/>
                <a:ea typeface="ＭＳ Ｐゴシック" charset="-128"/>
                <a:cs typeface="+mn-cs"/>
              </a:defRPr>
            </a:lvl8pPr>
            <a:lvl9pPr marL="3635001" algn="l" defTabSz="908739" rtl="0" eaLnBrk="1" latinLnBrk="0" hangingPunct="1">
              <a:defRPr kern="1200">
                <a:solidFill>
                  <a:schemeClr val="tx1"/>
                </a:solidFill>
                <a:latin typeface="Arial" charset="0"/>
                <a:ea typeface="ＭＳ Ｐゴシック" charset="-128"/>
                <a:cs typeface="+mn-cs"/>
              </a:defRPr>
            </a:lvl9pPr>
          </a:lstStyle>
          <a:p>
            <a:pPr algn="r"/>
            <a:fld id="{3F4B1D1A-D70D-401C-9251-623ECF19A436}" type="slidenum">
              <a:rPr lang="en-US" sz="700" smtClean="0">
                <a:solidFill>
                  <a:srgbClr val="444444"/>
                </a:solidFill>
              </a:rPr>
              <a:pPr algn="r"/>
              <a:t>3</a:t>
            </a:fld>
            <a:endParaRPr lang="en-US" sz="700" dirty="0">
              <a:solidFill>
                <a:srgbClr val="444444"/>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02815530"/>
              </p:ext>
            </p:extLst>
          </p:nvPr>
        </p:nvGraphicFramePr>
        <p:xfrm>
          <a:off x="0" y="652773"/>
          <a:ext cx="7787812" cy="7780942"/>
        </p:xfrm>
        <a:graphic>
          <a:graphicData uri="http://schemas.openxmlformats.org/drawingml/2006/table">
            <a:tbl>
              <a:tblPr firstRow="1" bandRow="1">
                <a:tableStyleId>{2D5ABB26-0587-4C30-8999-92F81FD0307C}</a:tableStyleId>
              </a:tblPr>
              <a:tblGrid>
                <a:gridCol w="2907323">
                  <a:extLst>
                    <a:ext uri="{9D8B030D-6E8A-4147-A177-3AD203B41FA5}">
                      <a16:colId xmlns:a16="http://schemas.microsoft.com/office/drawing/2014/main" val="20000"/>
                    </a:ext>
                  </a:extLst>
                </a:gridCol>
                <a:gridCol w="3147646">
                  <a:extLst>
                    <a:ext uri="{9D8B030D-6E8A-4147-A177-3AD203B41FA5}">
                      <a16:colId xmlns:a16="http://schemas.microsoft.com/office/drawing/2014/main" val="20001"/>
                    </a:ext>
                  </a:extLst>
                </a:gridCol>
                <a:gridCol w="1732843">
                  <a:extLst>
                    <a:ext uri="{9D8B030D-6E8A-4147-A177-3AD203B41FA5}">
                      <a16:colId xmlns:a16="http://schemas.microsoft.com/office/drawing/2014/main" val="20002"/>
                    </a:ext>
                  </a:extLst>
                </a:gridCol>
              </a:tblGrid>
              <a:tr h="261627">
                <a:tc>
                  <a:txBody>
                    <a:bodyPr/>
                    <a:lstStyle/>
                    <a:p>
                      <a:pPr marL="347663" marR="0" indent="0" algn="l" defTabSz="957759" rtl="0" eaLnBrk="1" fontAlgn="auto" latinLnBrk="0" hangingPunct="1">
                        <a:lnSpc>
                          <a:spcPct val="100000"/>
                        </a:lnSpc>
                        <a:spcBef>
                          <a:spcPts val="0"/>
                        </a:spcBef>
                        <a:spcAft>
                          <a:spcPts val="0"/>
                        </a:spcAft>
                        <a:buClrTx/>
                        <a:buSzTx/>
                        <a:buFont typeface="+mj-lt"/>
                        <a:buNone/>
                        <a:tabLst/>
                        <a:defRPr/>
                      </a:pPr>
                      <a:r>
                        <a:rPr lang="en-US" sz="1400" b="1" dirty="0">
                          <a:solidFill>
                            <a:srgbClr val="414140"/>
                          </a:solidFill>
                        </a:rPr>
                        <a:t>Standards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400" b="1" dirty="0"/>
                        <a:t>          Options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400" b="1" dirty="0"/>
                        <a:t>          Decisions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0"/>
                  </a:ext>
                </a:extLst>
              </a:tr>
              <a:tr h="262102">
                <a:tc gridSpan="3">
                  <a:txBody>
                    <a:bodyPr/>
                    <a:lstStyle/>
                    <a:p>
                      <a:pPr marL="347663" marR="0" indent="0" algn="ctr" defTabSz="957759" rtl="0" eaLnBrk="1" fontAlgn="b" latinLnBrk="0" hangingPunct="1">
                        <a:lnSpc>
                          <a:spcPct val="100000"/>
                        </a:lnSpc>
                        <a:spcBef>
                          <a:spcPts val="0"/>
                        </a:spcBef>
                        <a:spcAft>
                          <a:spcPts val="0"/>
                        </a:spcAft>
                        <a:buClrTx/>
                        <a:buSzTx/>
                        <a:buFontTx/>
                        <a:buNone/>
                        <a:tabLst/>
                        <a:defRPr/>
                      </a:pPr>
                      <a:r>
                        <a:rPr lang="en-US" sz="900" b="1" i="0" u="none" strike="noStrike" dirty="0">
                          <a:solidFill>
                            <a:schemeClr val="tx1"/>
                          </a:solidFill>
                          <a:effectLst/>
                          <a:latin typeface="+mn-lt"/>
                        </a:rPr>
                        <a:t>TELADOC (or other customer vendor) TELEMEDICINE/VIRTUAL VISITS</a:t>
                      </a:r>
                      <a:endParaRPr lang="en-US" sz="900" dirty="0"/>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0" marR="0" indent="0" algn="ctr"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600" dirty="0"/>
                    </a:p>
                  </a:txBody>
                  <a:tcPr marL="151462" marR="151462" marT="45228" marB="45228" anchor="ctr"/>
                </a:tc>
                <a:tc hMerge="1">
                  <a:txBody>
                    <a:bodyPr/>
                    <a:lstStyle/>
                    <a:p>
                      <a:pPr marL="0" marR="0" indent="0" algn="ctr"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600" dirty="0"/>
                    </a:p>
                  </a:txBody>
                  <a:tcPr marL="151462" marR="151462" marT="45228" marB="45228" anchor="ctr"/>
                </a:tc>
                <a:extLst>
                  <a:ext uri="{0D108BD9-81ED-4DB2-BD59-A6C34878D82A}">
                    <a16:rowId xmlns:a16="http://schemas.microsoft.com/office/drawing/2014/main" val="10003"/>
                  </a:ext>
                </a:extLst>
              </a:tr>
              <a:tr h="1226729">
                <a:tc>
                  <a:txBody>
                    <a:bodyPr/>
                    <a:lstStyle/>
                    <a:p>
                      <a:pPr marL="0" marR="0" lvl="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1" baseline="0" dirty="0">
                          <a:solidFill>
                            <a:schemeClr val="tx2"/>
                          </a:solidFill>
                        </a:rPr>
                        <a:t>Standard: </a:t>
                      </a:r>
                      <a:r>
                        <a:rPr lang="en-US" sz="800" b="0" i="0" baseline="0" dirty="0">
                          <a:solidFill>
                            <a:schemeClr val="tx1"/>
                          </a:solidFill>
                        </a:rPr>
                        <a:t>Cover Teladoc (or other customer vendor) visits </a:t>
                      </a:r>
                    </a:p>
                    <a:p>
                      <a:pPr marL="0" marR="0" lvl="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baseline="0" dirty="0">
                        <a:solidFill>
                          <a:schemeClr val="tx1"/>
                        </a:solidFill>
                      </a:endParaRPr>
                    </a:p>
                    <a:p>
                      <a:pPr marL="0" marR="0" lvl="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baseline="0" dirty="0">
                        <a:solidFill>
                          <a:schemeClr val="tx1"/>
                        </a:solidFill>
                      </a:endParaRPr>
                    </a:p>
                    <a:p>
                      <a:pPr marL="0" marR="0" lvl="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i="0" baseline="0" dirty="0">
                          <a:solidFill>
                            <a:schemeClr val="tx1"/>
                          </a:solidFill>
                        </a:rPr>
                        <a:t>Effective for dates of service May 12, 2023, and after.</a:t>
                      </a:r>
                    </a:p>
                    <a:p>
                      <a:pPr marL="0" marR="0" lvl="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baseline="0" dirty="0">
                        <a:solidFill>
                          <a:schemeClr val="tx1"/>
                        </a:solidFill>
                      </a:endParaRPr>
                    </a:p>
                    <a:p>
                      <a:pPr marL="0" marR="0" lvl="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baseline="0" dirty="0">
                        <a:solidFill>
                          <a:schemeClr val="tx1"/>
                        </a:solidFill>
                      </a:endParaRPr>
                    </a:p>
                  </a:txBody>
                  <a:tcPr marL="117039" marR="117039" marT="58530" marB="5853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1" baseline="0" dirty="0">
                          <a:solidFill>
                            <a:schemeClr val="tx2"/>
                          </a:solidFill>
                        </a:rPr>
                        <a:t>Options: </a:t>
                      </a:r>
                    </a:p>
                    <a:p>
                      <a:pPr marL="0" marR="0" lvl="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1" baseline="0" dirty="0">
                          <a:solidFill>
                            <a:schemeClr val="tx2"/>
                          </a:solidFill>
                        </a:rPr>
                        <a:t>Our coding for Telemedicine has changed since the onset of the COVID-19 PHE. We need confirmation of how you want us to administer your telemedicine benefit</a:t>
                      </a:r>
                      <a:endParaRPr lang="en-US" sz="800" b="0" i="1" baseline="0" dirty="0">
                        <a:solidFill>
                          <a:srgbClr val="414140"/>
                        </a:solidFill>
                      </a:endParaRP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1" baseline="0" dirty="0">
                        <a:solidFill>
                          <a:srgbClr val="414140"/>
                        </a:solidFill>
                      </a:endParaRP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1" baseline="0" dirty="0">
                        <a:solidFill>
                          <a:srgbClr val="414140"/>
                        </a:solidFill>
                      </a:endParaRP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baseline="0" dirty="0">
                          <a:solidFill>
                            <a:schemeClr val="accent4"/>
                          </a:solidFill>
                        </a:rPr>
                        <a:t>Telemedicine Vendor:</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tx1"/>
                          </a:solidFill>
                          <a:highlight>
                            <a:srgbClr val="FFFF00"/>
                          </a:highlight>
                        </a:rPr>
                        <a:t>Teladoc</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tx1"/>
                          </a:solidFill>
                        </a:rPr>
                        <a:t>OC24health</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tx1"/>
                          </a:solidFill>
                        </a:rPr>
                        <a:t>Other ________________________</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tx1"/>
                          </a:solidFill>
                        </a:rPr>
                        <a:t>N/A (not covered)</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accent4"/>
                          </a:solidFill>
                          <a:highlight>
                            <a:srgbClr val="FFFF00"/>
                          </a:highlight>
                        </a:rPr>
                        <a:t>General medicine</a:t>
                      </a:r>
                      <a:r>
                        <a:rPr lang="en-US" sz="800" b="1" i="0" baseline="0" dirty="0">
                          <a:solidFill>
                            <a:schemeClr val="accent4"/>
                          </a:solidFill>
                        </a:rPr>
                        <a:t>:</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Apply deductible </a:t>
                      </a:r>
                      <a:r>
                        <a:rPr lang="en-US" sz="800" b="0" i="0" baseline="0" dirty="0">
                          <a:solidFill>
                            <a:schemeClr val="tx1"/>
                          </a:solidFill>
                        </a:rPr>
                        <a:t>(select one)</a:t>
                      </a:r>
                      <a:r>
                        <a:rPr lang="en-US" sz="800" b="1" i="0" baseline="0" dirty="0">
                          <a:solidFill>
                            <a:schemeClr val="tx1"/>
                          </a:solidFill>
                        </a:rPr>
                        <a:t>?</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Yes</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highlight>
                            <a:srgbClr val="FFFF00"/>
                          </a:highlight>
                        </a:rPr>
                        <a:t>No</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N/A</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Copay per visit </a:t>
                      </a:r>
                      <a:r>
                        <a:rPr lang="en-US" sz="800" b="0" i="0" baseline="0" dirty="0">
                          <a:solidFill>
                            <a:schemeClr val="tx1"/>
                          </a:solidFill>
                        </a:rPr>
                        <a:t>(select one)</a:t>
                      </a: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 (enter amount)</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highlight>
                            <a:srgbClr val="FFFF00"/>
                          </a:highlight>
                        </a:rPr>
                        <a:t>Not applicable</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Paid by plan</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highlight>
                            <a:srgbClr val="FFFF00"/>
                          </a:highlight>
                        </a:rPr>
                        <a:t>__100%_&amp; (enter </a:t>
                      </a:r>
                      <a:r>
                        <a:rPr lang="en-US" sz="800" b="0" i="0" baseline="0" dirty="0">
                          <a:solidFill>
                            <a:schemeClr val="tx1"/>
                          </a:solidFill>
                        </a:rPr>
                        <a:t>percentage</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accent4"/>
                          </a:solidFill>
                        </a:rPr>
                        <a:t>Dermatology</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Apply deductible </a:t>
                      </a:r>
                      <a:r>
                        <a:rPr lang="en-US" sz="800" b="0" i="0" baseline="0" dirty="0">
                          <a:solidFill>
                            <a:schemeClr val="tx1"/>
                          </a:solidFill>
                        </a:rPr>
                        <a:t>(select one)</a:t>
                      </a:r>
                      <a:r>
                        <a:rPr lang="en-US" sz="800" b="1" i="0" baseline="0" dirty="0">
                          <a:solidFill>
                            <a:schemeClr val="tx1"/>
                          </a:solidFill>
                        </a:rPr>
                        <a:t>?</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Yes</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No</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N/A</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Copay per visit </a:t>
                      </a:r>
                      <a:r>
                        <a:rPr lang="en-US" sz="800" b="0" i="0" baseline="0" dirty="0">
                          <a:solidFill>
                            <a:schemeClr val="tx1"/>
                          </a:solidFill>
                        </a:rPr>
                        <a:t>(select one)</a:t>
                      </a: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 (enter amount) PER PLAN</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Not applicable</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Paid by plan</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______&amp; (enter percentage</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accent4"/>
                          </a:solidFill>
                        </a:rPr>
                        <a:t>Behavioral Health</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Apply deductible </a:t>
                      </a:r>
                      <a:r>
                        <a:rPr lang="en-US" sz="800" b="0" i="0" baseline="0" dirty="0">
                          <a:solidFill>
                            <a:schemeClr val="tx1"/>
                          </a:solidFill>
                        </a:rPr>
                        <a:t>(select one)</a:t>
                      </a:r>
                      <a:r>
                        <a:rPr lang="en-US" sz="800" b="1" i="0" baseline="0" dirty="0">
                          <a:solidFill>
                            <a:schemeClr val="tx1"/>
                          </a:solidFill>
                        </a:rPr>
                        <a:t>?</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Yes</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No</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N/A</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Copay per visit </a:t>
                      </a:r>
                      <a:r>
                        <a:rPr lang="en-US" sz="800" b="0" i="0" baseline="0" dirty="0">
                          <a:solidFill>
                            <a:schemeClr val="tx1"/>
                          </a:solidFill>
                        </a:rPr>
                        <a:t>(select one)</a:t>
                      </a: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 (enter amount) PER PLAN</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Not applicable</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Paid by plan</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______&amp; (enter percentage</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Cost share may be waived for HDHPs for plan years 2023 and 2024. See CAA 2023 Telehealth extension for additional information.)</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Effective for dates of service May 12, 2023, and after.</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baseline="0" dirty="0">
                        <a:solidFill>
                          <a:schemeClr val="tx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indent="-171450">
                        <a:buFont typeface="Wingdings" panose="05000000000000000000" pitchFamily="2" charset="2"/>
                        <a:buChar char="q"/>
                      </a:pPr>
                      <a:r>
                        <a:rPr lang="en-US" sz="800" b="1" dirty="0">
                          <a:solidFill>
                            <a:schemeClr val="accent1"/>
                          </a:solidFill>
                        </a:rPr>
                        <a:t>Customers must select a response in the Options column.</a:t>
                      </a:r>
                    </a:p>
                    <a:p>
                      <a:endParaRPr lang="en-US" sz="800" b="1" dirty="0">
                        <a:solidFill>
                          <a:schemeClr val="accent1"/>
                        </a:solidFill>
                      </a:endParaRPr>
                    </a:p>
                    <a:p>
                      <a:r>
                        <a:rPr lang="en-US" sz="800" b="1" baseline="0" dirty="0">
                          <a:solidFill>
                            <a:srgbClr val="FF0000"/>
                          </a:solidFill>
                        </a:rPr>
                        <a:t>NOTE: </a:t>
                      </a:r>
                      <a:r>
                        <a:rPr lang="en-US" sz="800" b="0" baseline="0" dirty="0">
                          <a:solidFill>
                            <a:srgbClr val="FF0000"/>
                          </a:solidFill>
                        </a:rPr>
                        <a:t>the CAA 2023 waiver of cost share for QHDHP is separate election and will not change if you previously submitted for this waiver.</a:t>
                      </a:r>
                    </a:p>
                    <a:p>
                      <a:endParaRPr lang="en-US" sz="800" b="0" baseline="0" dirty="0">
                        <a:solidFill>
                          <a:srgbClr val="FF0000"/>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ED4D7"/>
                    </a:solidFill>
                  </a:tcPr>
                </a:tc>
                <a:extLst>
                  <a:ext uri="{0D108BD9-81ED-4DB2-BD59-A6C34878D82A}">
                    <a16:rowId xmlns:a16="http://schemas.microsoft.com/office/drawing/2014/main" val="10004"/>
                  </a:ext>
                </a:extLst>
              </a:tr>
            </a:tbl>
          </a:graphicData>
        </a:graphic>
      </p:graphicFrame>
      <p:sp>
        <p:nvSpPr>
          <p:cNvPr id="36" name="TextBox 35">
            <a:extLst>
              <a:ext uri="{FF2B5EF4-FFF2-40B4-BE49-F238E27FC236}">
                <a16:creationId xmlns:a16="http://schemas.microsoft.com/office/drawing/2014/main" id="{26646AA4-17A0-B046-8586-BA81DFB4FCC1}"/>
              </a:ext>
            </a:extLst>
          </p:cNvPr>
          <p:cNvSpPr txBox="1"/>
          <p:nvPr/>
        </p:nvSpPr>
        <p:spPr>
          <a:xfrm>
            <a:off x="196883" y="9809889"/>
            <a:ext cx="5842000" cy="123111"/>
          </a:xfrm>
          <a:prstGeom prst="rect">
            <a:avLst/>
          </a:prstGeom>
          <a:noFill/>
        </p:spPr>
        <p:txBody>
          <a:bodyPr wrap="square" lIns="0" tIns="0" rIns="0" bIns="0" rtlCol="0" anchor="b">
            <a:spAutoFit/>
          </a:bodyPr>
          <a:lstStyle/>
          <a:p>
            <a:r>
              <a:rPr lang="en-US" sz="800" dirty="0">
                <a:solidFill>
                  <a:schemeClr val="bg1">
                    <a:lumMod val="50000"/>
                  </a:schemeClr>
                </a:solidFill>
                <a:latin typeface="Arial"/>
                <a:cs typeface="Arial"/>
              </a:rPr>
              <a:t>Proprietary information of UnitedHealth Group. Do not distribute or reproduce without express permission of UnitedHealth Group.</a:t>
            </a:r>
          </a:p>
        </p:txBody>
      </p:sp>
      <p:sp>
        <p:nvSpPr>
          <p:cNvPr id="37" name="Title 1">
            <a:extLst>
              <a:ext uri="{FF2B5EF4-FFF2-40B4-BE49-F238E27FC236}">
                <a16:creationId xmlns:a16="http://schemas.microsoft.com/office/drawing/2014/main" id="{7AE20A06-B11D-884E-AB43-60B8474C1E3C}"/>
              </a:ext>
            </a:extLst>
          </p:cNvPr>
          <p:cNvSpPr txBox="1">
            <a:spLocks/>
          </p:cNvSpPr>
          <p:nvPr/>
        </p:nvSpPr>
        <p:spPr>
          <a:xfrm>
            <a:off x="82048" y="125400"/>
            <a:ext cx="5504491" cy="565092"/>
          </a:xfrm>
          <a:prstGeom prst="rect">
            <a:avLst/>
          </a:prstGeom>
          <a:noFill/>
        </p:spPr>
        <p:txBody>
          <a:bodyPr vert="horz" lIns="91440" tIns="45720" rIns="91440" bIns="45720" rtlCol="0" anchor="t">
            <a:noAutofit/>
          </a:bodyPr>
          <a:lstStyle>
            <a:lvl1pPr algn="ctr" defTabSz="1009729" rtl="0" eaLnBrk="1" fontAlgn="base" hangingPunct="1">
              <a:spcBef>
                <a:spcPct val="0"/>
              </a:spcBef>
              <a:spcAft>
                <a:spcPct val="0"/>
              </a:spcAft>
              <a:defRPr lang="en-US" sz="2200" b="1">
                <a:solidFill>
                  <a:schemeClr val="tx2"/>
                </a:solidFill>
                <a:latin typeface="+mj-lt"/>
                <a:ea typeface="ＭＳ Ｐゴシック" pitchFamily="-107" charset="-128"/>
                <a:cs typeface="ＭＳ Ｐゴシック" pitchFamily="-107" charset="-128"/>
              </a:defRPr>
            </a:lvl1pPr>
            <a:lvl2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2pPr>
            <a:lvl3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3pPr>
            <a:lvl4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4pPr>
            <a:lvl5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5pPr>
            <a:lvl6pPr marL="478874" algn="ctr" rtl="0" eaLnBrk="1" fontAlgn="base" hangingPunct="1">
              <a:spcBef>
                <a:spcPct val="0"/>
              </a:spcBef>
              <a:spcAft>
                <a:spcPct val="0"/>
              </a:spcAft>
              <a:defRPr sz="2100" b="1">
                <a:solidFill>
                  <a:schemeClr val="tx2"/>
                </a:solidFill>
                <a:latin typeface="Arial" charset="0"/>
              </a:defRPr>
            </a:lvl6pPr>
            <a:lvl7pPr marL="957759" algn="ctr" rtl="0" eaLnBrk="1" fontAlgn="base" hangingPunct="1">
              <a:spcBef>
                <a:spcPct val="0"/>
              </a:spcBef>
              <a:spcAft>
                <a:spcPct val="0"/>
              </a:spcAft>
              <a:defRPr sz="2100" b="1">
                <a:solidFill>
                  <a:schemeClr val="tx2"/>
                </a:solidFill>
                <a:latin typeface="Arial" charset="0"/>
              </a:defRPr>
            </a:lvl7pPr>
            <a:lvl8pPr marL="1436633" algn="ctr" rtl="0" eaLnBrk="1" fontAlgn="base" hangingPunct="1">
              <a:spcBef>
                <a:spcPct val="0"/>
              </a:spcBef>
              <a:spcAft>
                <a:spcPct val="0"/>
              </a:spcAft>
              <a:defRPr sz="2100" b="1">
                <a:solidFill>
                  <a:schemeClr val="tx2"/>
                </a:solidFill>
                <a:latin typeface="Arial" charset="0"/>
              </a:defRPr>
            </a:lvl8pPr>
            <a:lvl9pPr marL="1915521" algn="ctr" rtl="0" eaLnBrk="1" fontAlgn="base" hangingPunct="1">
              <a:spcBef>
                <a:spcPct val="0"/>
              </a:spcBef>
              <a:spcAft>
                <a:spcPct val="0"/>
              </a:spcAft>
              <a:defRPr sz="2100" b="1">
                <a:solidFill>
                  <a:schemeClr val="tx2"/>
                </a:solidFill>
                <a:latin typeface="Arial" charset="0"/>
              </a:defRPr>
            </a:lvl9pPr>
          </a:lstStyle>
          <a:p>
            <a:pPr algn="l">
              <a:lnSpc>
                <a:spcPts val="1900"/>
              </a:lnSpc>
              <a:spcBef>
                <a:spcPts val="600"/>
              </a:spcBef>
              <a:spcAft>
                <a:spcPts val="1200"/>
              </a:spcAft>
            </a:pPr>
            <a:r>
              <a:rPr lang="en-US" sz="1700" kern="0" spc="-20" dirty="0">
                <a:solidFill>
                  <a:schemeClr val="tx1">
                    <a:lumMod val="75000"/>
                    <a:lumOff val="25000"/>
                  </a:schemeClr>
                </a:solidFill>
              </a:rPr>
              <a:t>UMR Ending of COVID-19 PHE - Standards, Options and Decisions Guide </a:t>
            </a:r>
            <a:r>
              <a:rPr lang="en-US" sz="1400" i="1" kern="0" spc="-20" dirty="0">
                <a:solidFill>
                  <a:srgbClr val="FF0000"/>
                </a:solidFill>
              </a:rPr>
              <a:t>(March 3, 2022)</a:t>
            </a:r>
          </a:p>
          <a:p>
            <a:pPr algn="l">
              <a:lnSpc>
                <a:spcPts val="1900"/>
              </a:lnSpc>
              <a:spcBef>
                <a:spcPts val="600"/>
              </a:spcBef>
              <a:spcAft>
                <a:spcPts val="1200"/>
              </a:spcAft>
            </a:pPr>
            <a:endParaRPr lang="en-US" sz="1500" kern="0" spc="-20" dirty="0">
              <a:solidFill>
                <a:srgbClr val="173B87"/>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4795" y="652773"/>
            <a:ext cx="321825" cy="32182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2851" y="652773"/>
            <a:ext cx="321825" cy="321825"/>
          </a:xfrm>
          <a:prstGeom prst="rect">
            <a:avLst/>
          </a:prstGeom>
        </p:spPr>
      </p:pic>
      <p:sp>
        <p:nvSpPr>
          <p:cNvPr id="9" name="Freeform 8"/>
          <p:cNvSpPr>
            <a:spLocks/>
          </p:cNvSpPr>
          <p:nvPr/>
        </p:nvSpPr>
        <p:spPr bwMode="auto">
          <a:xfrm>
            <a:off x="196883" y="690492"/>
            <a:ext cx="227181" cy="236024"/>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36263" y="110104"/>
            <a:ext cx="990600" cy="540173"/>
          </a:xfrm>
          <a:prstGeom prst="rect">
            <a:avLst/>
          </a:prstGeom>
        </p:spPr>
      </p:pic>
      <p:sp>
        <p:nvSpPr>
          <p:cNvPr id="11" name="TextBox 10">
            <a:extLst>
              <a:ext uri="{FF2B5EF4-FFF2-40B4-BE49-F238E27FC236}">
                <a16:creationId xmlns:a16="http://schemas.microsoft.com/office/drawing/2014/main" id="{D12CA5BD-755C-4DB8-A68D-95C005154452}"/>
              </a:ext>
            </a:extLst>
          </p:cNvPr>
          <p:cNvSpPr txBox="1"/>
          <p:nvPr/>
        </p:nvSpPr>
        <p:spPr>
          <a:xfrm>
            <a:off x="114238" y="9518381"/>
            <a:ext cx="5472301" cy="230832"/>
          </a:xfrm>
          <a:prstGeom prst="rect">
            <a:avLst/>
          </a:prstGeom>
          <a:noFill/>
        </p:spPr>
        <p:txBody>
          <a:bodyPr wrap="square" rtlCol="0">
            <a:spAutoFit/>
          </a:bodyPr>
          <a:lstStyle/>
          <a:p>
            <a:r>
              <a:rPr lang="en-US" sz="900" b="1" dirty="0"/>
              <a:t>Customers should discuss plan changes with their legal counsel and tax professionals.</a:t>
            </a:r>
          </a:p>
        </p:txBody>
      </p:sp>
    </p:spTree>
    <p:custDataLst>
      <p:tags r:id="rId1"/>
    </p:custDataLst>
    <p:extLst>
      <p:ext uri="{BB962C8B-B14F-4D97-AF65-F5344CB8AC3E}">
        <p14:creationId xmlns:p14="http://schemas.microsoft.com/office/powerpoint/2010/main" val="167871386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txBox="1">
            <a:spLocks/>
          </p:cNvSpPr>
          <p:nvPr/>
        </p:nvSpPr>
        <p:spPr>
          <a:xfrm>
            <a:off x="5124144" y="9829119"/>
            <a:ext cx="2463800" cy="236538"/>
          </a:xfrm>
          <a:prstGeom prst="rect">
            <a:avLst/>
          </a:prstGeom>
        </p:spPr>
        <p:txBody>
          <a:bodyPr/>
          <a:lstStyle>
            <a:defPPr>
              <a:defRPr lang="en-US"/>
            </a:defPPr>
            <a:lvl1pPr algn="l" defTabSz="451218" rtl="0" fontAlgn="base">
              <a:spcBef>
                <a:spcPct val="0"/>
              </a:spcBef>
              <a:spcAft>
                <a:spcPct val="0"/>
              </a:spcAft>
              <a:defRPr kern="1200">
                <a:solidFill>
                  <a:schemeClr val="tx1"/>
                </a:solidFill>
                <a:latin typeface="Arial" charset="0"/>
                <a:ea typeface="ＭＳ Ｐゴシック" charset="-128"/>
                <a:cs typeface="+mn-cs"/>
              </a:defRPr>
            </a:lvl1pPr>
            <a:lvl2pPr marL="451218" indent="22092" algn="l" defTabSz="451218" rtl="0" fontAlgn="base">
              <a:spcBef>
                <a:spcPct val="0"/>
              </a:spcBef>
              <a:spcAft>
                <a:spcPct val="0"/>
              </a:spcAft>
              <a:defRPr kern="1200">
                <a:solidFill>
                  <a:schemeClr val="tx1"/>
                </a:solidFill>
                <a:latin typeface="Arial" charset="0"/>
                <a:ea typeface="ＭＳ Ｐゴシック" charset="-128"/>
                <a:cs typeface="+mn-cs"/>
              </a:defRPr>
            </a:lvl2pPr>
            <a:lvl3pPr marL="905579" indent="47330" algn="l" defTabSz="451218" rtl="0" fontAlgn="base">
              <a:spcBef>
                <a:spcPct val="0"/>
              </a:spcBef>
              <a:spcAft>
                <a:spcPct val="0"/>
              </a:spcAft>
              <a:defRPr kern="1200">
                <a:solidFill>
                  <a:schemeClr val="tx1"/>
                </a:solidFill>
                <a:latin typeface="Arial" charset="0"/>
                <a:ea typeface="ＭＳ Ｐゴシック" charset="-128"/>
                <a:cs typeface="+mn-cs"/>
              </a:defRPr>
            </a:lvl3pPr>
            <a:lvl4pPr marL="1359972" indent="72565" algn="l" defTabSz="451218" rtl="0" fontAlgn="base">
              <a:spcBef>
                <a:spcPct val="0"/>
              </a:spcBef>
              <a:spcAft>
                <a:spcPct val="0"/>
              </a:spcAft>
              <a:defRPr kern="1200">
                <a:solidFill>
                  <a:schemeClr val="tx1"/>
                </a:solidFill>
                <a:latin typeface="Arial" charset="0"/>
                <a:ea typeface="ＭＳ Ｐゴシック" charset="-128"/>
                <a:cs typeface="+mn-cs"/>
              </a:defRPr>
            </a:lvl4pPr>
            <a:lvl5pPr marL="1812766" indent="97826" algn="l" defTabSz="451218" rtl="0" fontAlgn="base">
              <a:spcBef>
                <a:spcPct val="0"/>
              </a:spcBef>
              <a:spcAft>
                <a:spcPct val="0"/>
              </a:spcAft>
              <a:defRPr kern="1200">
                <a:solidFill>
                  <a:schemeClr val="tx1"/>
                </a:solidFill>
                <a:latin typeface="Arial" charset="0"/>
                <a:ea typeface="ＭＳ Ｐゴシック" charset="-128"/>
                <a:cs typeface="+mn-cs"/>
              </a:defRPr>
            </a:lvl5pPr>
            <a:lvl6pPr marL="2271881" algn="l" defTabSz="908739" rtl="0" eaLnBrk="1" latinLnBrk="0" hangingPunct="1">
              <a:defRPr kern="1200">
                <a:solidFill>
                  <a:schemeClr val="tx1"/>
                </a:solidFill>
                <a:latin typeface="Arial" charset="0"/>
                <a:ea typeface="ＭＳ Ｐゴシック" charset="-128"/>
                <a:cs typeface="+mn-cs"/>
              </a:defRPr>
            </a:lvl6pPr>
            <a:lvl7pPr marL="2726251" algn="l" defTabSz="908739" rtl="0" eaLnBrk="1" latinLnBrk="0" hangingPunct="1">
              <a:defRPr kern="1200">
                <a:solidFill>
                  <a:schemeClr val="tx1"/>
                </a:solidFill>
                <a:latin typeface="Arial" charset="0"/>
                <a:ea typeface="ＭＳ Ｐゴシック" charset="-128"/>
                <a:cs typeface="+mn-cs"/>
              </a:defRPr>
            </a:lvl7pPr>
            <a:lvl8pPr marL="3180628" algn="l" defTabSz="908739" rtl="0" eaLnBrk="1" latinLnBrk="0" hangingPunct="1">
              <a:defRPr kern="1200">
                <a:solidFill>
                  <a:schemeClr val="tx1"/>
                </a:solidFill>
                <a:latin typeface="Arial" charset="0"/>
                <a:ea typeface="ＭＳ Ｐゴシック" charset="-128"/>
                <a:cs typeface="+mn-cs"/>
              </a:defRPr>
            </a:lvl8pPr>
            <a:lvl9pPr marL="3635001" algn="l" defTabSz="908739" rtl="0" eaLnBrk="1" latinLnBrk="0" hangingPunct="1">
              <a:defRPr kern="1200">
                <a:solidFill>
                  <a:schemeClr val="tx1"/>
                </a:solidFill>
                <a:latin typeface="Arial" charset="0"/>
                <a:ea typeface="ＭＳ Ｐゴシック" charset="-128"/>
                <a:cs typeface="+mn-cs"/>
              </a:defRPr>
            </a:lvl9pPr>
          </a:lstStyle>
          <a:p>
            <a:pPr algn="r"/>
            <a:fld id="{3F4B1D1A-D70D-401C-9251-623ECF19A436}" type="slidenum">
              <a:rPr lang="en-US" sz="700" smtClean="0">
                <a:solidFill>
                  <a:srgbClr val="444444"/>
                </a:solidFill>
              </a:rPr>
              <a:pPr algn="r"/>
              <a:t>4</a:t>
            </a:fld>
            <a:endParaRPr lang="en-US" sz="700" dirty="0">
              <a:solidFill>
                <a:srgbClr val="444444"/>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039658504"/>
              </p:ext>
            </p:extLst>
          </p:nvPr>
        </p:nvGraphicFramePr>
        <p:xfrm>
          <a:off x="0" y="652773"/>
          <a:ext cx="7787812" cy="7574841"/>
        </p:xfrm>
        <a:graphic>
          <a:graphicData uri="http://schemas.openxmlformats.org/drawingml/2006/table">
            <a:tbl>
              <a:tblPr firstRow="1" bandRow="1">
                <a:tableStyleId>{2D5ABB26-0587-4C30-8999-92F81FD0307C}</a:tableStyleId>
              </a:tblPr>
              <a:tblGrid>
                <a:gridCol w="2296886">
                  <a:extLst>
                    <a:ext uri="{9D8B030D-6E8A-4147-A177-3AD203B41FA5}">
                      <a16:colId xmlns:a16="http://schemas.microsoft.com/office/drawing/2014/main" val="20000"/>
                    </a:ext>
                  </a:extLst>
                </a:gridCol>
                <a:gridCol w="610437">
                  <a:extLst>
                    <a:ext uri="{9D8B030D-6E8A-4147-A177-3AD203B41FA5}">
                      <a16:colId xmlns:a16="http://schemas.microsoft.com/office/drawing/2014/main" val="1178103042"/>
                    </a:ext>
                  </a:extLst>
                </a:gridCol>
                <a:gridCol w="3147646">
                  <a:extLst>
                    <a:ext uri="{9D8B030D-6E8A-4147-A177-3AD203B41FA5}">
                      <a16:colId xmlns:a16="http://schemas.microsoft.com/office/drawing/2014/main" val="20001"/>
                    </a:ext>
                  </a:extLst>
                </a:gridCol>
                <a:gridCol w="1732843">
                  <a:extLst>
                    <a:ext uri="{9D8B030D-6E8A-4147-A177-3AD203B41FA5}">
                      <a16:colId xmlns:a16="http://schemas.microsoft.com/office/drawing/2014/main" val="20002"/>
                    </a:ext>
                  </a:extLst>
                </a:gridCol>
              </a:tblGrid>
              <a:tr h="308095">
                <a:tc gridSpan="2">
                  <a:txBody>
                    <a:bodyPr/>
                    <a:lstStyle/>
                    <a:p>
                      <a:pPr marL="347663" marR="0" indent="0" algn="l" defTabSz="957759" rtl="0" eaLnBrk="1" fontAlgn="auto" latinLnBrk="0" hangingPunct="1">
                        <a:lnSpc>
                          <a:spcPct val="100000"/>
                        </a:lnSpc>
                        <a:spcBef>
                          <a:spcPts val="0"/>
                        </a:spcBef>
                        <a:spcAft>
                          <a:spcPts val="0"/>
                        </a:spcAft>
                        <a:buClrTx/>
                        <a:buSzTx/>
                        <a:buFont typeface="+mj-lt"/>
                        <a:buNone/>
                        <a:tabLst/>
                        <a:defRPr/>
                      </a:pPr>
                      <a:r>
                        <a:rPr lang="en-US" sz="1400" b="1" dirty="0">
                          <a:solidFill>
                            <a:srgbClr val="414140"/>
                          </a:solidFill>
                        </a:rPr>
                        <a:t>Standards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pPr marL="347663" marR="0" indent="0" algn="l" defTabSz="957759" rtl="0" eaLnBrk="1" fontAlgn="auto" latinLnBrk="0" hangingPunct="1">
                        <a:lnSpc>
                          <a:spcPct val="100000"/>
                        </a:lnSpc>
                        <a:spcBef>
                          <a:spcPts val="0"/>
                        </a:spcBef>
                        <a:spcAft>
                          <a:spcPts val="0"/>
                        </a:spcAft>
                        <a:buClrTx/>
                        <a:buSzTx/>
                        <a:buFont typeface="+mj-lt"/>
                        <a:buNone/>
                        <a:tabLst/>
                        <a:defRPr/>
                      </a:pPr>
                      <a:endParaRPr lang="en-US" sz="1400" b="1" dirty="0">
                        <a:solidFill>
                          <a:srgbClr val="414140"/>
                        </a:solidFill>
                      </a:endParaRP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400" b="1" dirty="0"/>
                        <a:t>          Options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400" b="1" dirty="0"/>
                        <a:t>          Decisions</a:t>
                      </a: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0"/>
                  </a:ext>
                </a:extLst>
              </a:tr>
              <a:tr h="237043">
                <a:tc gridSpan="4">
                  <a:txBody>
                    <a:bodyPr/>
                    <a:lstStyle/>
                    <a:p>
                      <a:pPr marL="341313" marR="0" indent="0" algn="ctr"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i="0" u="none" strike="noStrike" baseline="0" dirty="0">
                          <a:solidFill>
                            <a:schemeClr val="tx1"/>
                          </a:solidFill>
                          <a:effectLst/>
                          <a:latin typeface="+mn-lt"/>
                        </a:rPr>
                        <a:t>TELEHEALTH – All Telehealth Related Visits</a:t>
                      </a:r>
                      <a:endParaRPr lang="en-US" sz="900" dirty="0">
                        <a:latin typeface="+mn-lt"/>
                      </a:endParaRPr>
                    </a:p>
                  </a:txBody>
                  <a:tcPr marL="117039" marR="117039" marT="58530" marB="5853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lang="en-US"/>
                    </a:p>
                  </a:txBody>
                  <a:tcPr/>
                </a:tc>
                <a:tc hMerge="1">
                  <a:txBody>
                    <a:bodyPr/>
                    <a:lstStyle/>
                    <a:p>
                      <a:pPr marL="0" marR="0" lvl="5" indent="0" algn="ctr" defTabSz="957759" rtl="0" eaLnBrk="1" fontAlgn="auto" latinLnBrk="0" hangingPunct="1">
                        <a:lnSpc>
                          <a:spcPct val="100000"/>
                        </a:lnSpc>
                        <a:spcBef>
                          <a:spcPts val="0"/>
                        </a:spcBef>
                        <a:spcAft>
                          <a:spcPts val="0"/>
                        </a:spcAft>
                        <a:buClrTx/>
                        <a:buSzTx/>
                        <a:buFontTx/>
                        <a:buNone/>
                        <a:tabLst/>
                        <a:defRPr/>
                      </a:pPr>
                      <a:endParaRPr lang="en-US" sz="600" dirty="0">
                        <a:solidFill>
                          <a:schemeClr val="tx2"/>
                        </a:solidFill>
                      </a:endParaRPr>
                    </a:p>
                  </a:txBody>
                  <a:tcPr marL="151462" marR="151462" marT="45228" marB="4522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marL="0" marR="0" lvl="5" indent="0" algn="ctr" defTabSz="957759" rtl="0" eaLnBrk="1" fontAlgn="auto" latinLnBrk="0" hangingPunct="1">
                        <a:lnSpc>
                          <a:spcPct val="100000"/>
                        </a:lnSpc>
                        <a:spcBef>
                          <a:spcPts val="0"/>
                        </a:spcBef>
                        <a:spcAft>
                          <a:spcPts val="0"/>
                        </a:spcAft>
                        <a:buClrTx/>
                        <a:buSzTx/>
                        <a:buFontTx/>
                        <a:buNone/>
                        <a:tabLst/>
                        <a:defRPr/>
                      </a:pPr>
                      <a:endParaRPr lang="en-US" sz="600" dirty="0">
                        <a:solidFill>
                          <a:schemeClr val="tx2"/>
                        </a:solidFill>
                      </a:endParaRPr>
                    </a:p>
                  </a:txBody>
                  <a:tcPr marL="151462" marR="151462" marT="45228" marB="45228">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5"/>
                  </a:ext>
                </a:extLst>
              </a:tr>
              <a:tr h="6020632">
                <a:tc>
                  <a:txBody>
                    <a:bodyPr/>
                    <a:lstStyle/>
                    <a:p>
                      <a:pPr marL="0" marR="0" lvl="0" indent="0" algn="l" defTabSz="957759" rtl="0" eaLnBrk="1" fontAlgn="auto" latinLnBrk="0" hangingPunct="1">
                        <a:lnSpc>
                          <a:spcPct val="100000"/>
                        </a:lnSpc>
                        <a:spcBef>
                          <a:spcPts val="0"/>
                        </a:spcBef>
                        <a:spcAft>
                          <a:spcPts val="600"/>
                        </a:spcAft>
                        <a:buClrTx/>
                        <a:buSzTx/>
                        <a:buFontTx/>
                        <a:buNone/>
                        <a:tabLst/>
                        <a:defRPr/>
                      </a:pPr>
                      <a:r>
                        <a:rPr lang="en-US" sz="800" b="1" i="1" baseline="0" dirty="0">
                          <a:solidFill>
                            <a:schemeClr val="tx2"/>
                          </a:solidFill>
                        </a:rPr>
                        <a:t>Standard: </a:t>
                      </a:r>
                      <a:r>
                        <a:rPr lang="en-US" sz="800" b="0" i="0" baseline="0" dirty="0">
                          <a:solidFill>
                            <a:schemeClr val="tx1"/>
                          </a:solidFill>
                        </a:rPr>
                        <a:t>Cover telehealth visits in accordance with the member’s standard medical benefit for in &amp; out of network </a:t>
                      </a:r>
                      <a:r>
                        <a:rPr lang="en-US" sz="800" b="0" dirty="0">
                          <a:solidFill>
                            <a:schemeClr val="tx1"/>
                          </a:solidFill>
                        </a:rPr>
                        <a:t>(</a:t>
                      </a:r>
                      <a:r>
                        <a:rPr lang="en-US" sz="800" b="0" i="0" baseline="0" dirty="0">
                          <a:solidFill>
                            <a:schemeClr val="tx1"/>
                          </a:solidFill>
                        </a:rPr>
                        <a:t>covered based on place of service billed, cost share may apply</a:t>
                      </a:r>
                      <a:r>
                        <a:rPr lang="en-US" sz="800" b="0" dirty="0">
                          <a:solidFill>
                            <a:schemeClr val="tx1"/>
                          </a:solidFill>
                        </a:rPr>
                        <a:t>)</a:t>
                      </a:r>
                    </a:p>
                    <a:p>
                      <a:pPr marL="0" marR="0" lvl="0" indent="0" algn="l" defTabSz="957759" rtl="0" eaLnBrk="1" fontAlgn="auto" latinLnBrk="0" hangingPunct="1">
                        <a:lnSpc>
                          <a:spcPct val="100000"/>
                        </a:lnSpc>
                        <a:spcBef>
                          <a:spcPts val="0"/>
                        </a:spcBef>
                        <a:spcAft>
                          <a:spcPts val="600"/>
                        </a:spcAft>
                        <a:buClrTx/>
                        <a:buSzTx/>
                        <a:buFontTx/>
                        <a:buNone/>
                        <a:tabLst/>
                        <a:defRPr/>
                      </a:pPr>
                      <a:endParaRPr lang="en-US" sz="800" b="0" i="0" baseline="0" dirty="0">
                        <a:solidFill>
                          <a:schemeClr val="tx1"/>
                        </a:solidFill>
                      </a:endParaRPr>
                    </a:p>
                    <a:p>
                      <a:pPr marL="0" marR="0" lvl="0" indent="0" algn="l" defTabSz="957759" rtl="0" eaLnBrk="1" fontAlgn="auto" latinLnBrk="0" hangingPunct="1">
                        <a:lnSpc>
                          <a:spcPct val="100000"/>
                        </a:lnSpc>
                        <a:spcBef>
                          <a:spcPts val="0"/>
                        </a:spcBef>
                        <a:spcAft>
                          <a:spcPts val="600"/>
                        </a:spcAft>
                        <a:buClrTx/>
                        <a:buSzTx/>
                        <a:buFontTx/>
                        <a:buNone/>
                        <a:tabLst/>
                        <a:defRPr/>
                      </a:pPr>
                      <a:r>
                        <a:rPr lang="en-US" sz="800" b="0" i="0" baseline="0" dirty="0">
                          <a:solidFill>
                            <a:schemeClr val="tx1"/>
                          </a:solidFill>
                        </a:rPr>
                        <a:t>Effective for dates of service May 12, 2023, and after.</a:t>
                      </a:r>
                    </a:p>
                  </a:txBody>
                  <a:tcPr marL="117039" marR="117039" marT="58530" marB="5853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1" baseline="0" dirty="0">
                          <a:solidFill>
                            <a:schemeClr val="tx2"/>
                          </a:solidFill>
                        </a:rPr>
                        <a:t>Options: </a:t>
                      </a: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1" baseline="0" dirty="0">
                          <a:solidFill>
                            <a:schemeClr val="tx2"/>
                          </a:solidFill>
                        </a:rPr>
                        <a:t>Our coding for telehealth has changed since the onset of the COVID-19 PHE. We need confirmation of how you want us to administer your telehealth benefit</a:t>
                      </a: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1" baseline="0" dirty="0">
                        <a:solidFill>
                          <a:srgbClr val="414140"/>
                        </a:solidFill>
                      </a:endParaRP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1" baseline="0" dirty="0">
                        <a:solidFill>
                          <a:srgbClr val="414140"/>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tx1"/>
                          </a:solidFill>
                          <a:highlight>
                            <a:srgbClr val="FFFF00"/>
                          </a:highlight>
                        </a:rPr>
                        <a:t>Cover telehealth visits with cost share (copayments, coinsurance, deductibles)</a:t>
                      </a:r>
                      <a:endParaRPr lang="en-US" sz="800" b="0" i="0" baseline="0" dirty="0">
                        <a:solidFill>
                          <a:schemeClr val="tx1"/>
                        </a:solidFill>
                        <a:highlight>
                          <a:srgbClr val="FFFF00"/>
                        </a:highlight>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tx1"/>
                          </a:solidFill>
                        </a:rPr>
                        <a:t>Waive cost share (copayments or coinsurance or deductibles) </a:t>
                      </a:r>
                      <a:r>
                        <a:rPr lang="en-US" sz="800" b="0" i="0" baseline="0" dirty="0">
                          <a:solidFill>
                            <a:schemeClr val="tx1"/>
                          </a:solidFill>
                        </a:rPr>
                        <a:t>for all telehealth services (Cannot be selected on an HSA plan.) Cost share may be waived for HDHPs for plan years 2023 and 2024. See CAA 2023 Telehealth extension for additional information.) </a:t>
                      </a:r>
                    </a:p>
                    <a:p>
                      <a:pPr marL="650324" marR="0" lvl="1"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QHDHP waiver of cost share previously submitted</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tx1"/>
                          </a:solidFill>
                        </a:rPr>
                        <a:t>Do not cover </a:t>
                      </a:r>
                      <a:r>
                        <a:rPr lang="en-US" sz="800" b="0" i="0" baseline="0" dirty="0">
                          <a:solidFill>
                            <a:schemeClr val="tx1"/>
                          </a:solidFill>
                        </a:rPr>
                        <a:t>telehealth services</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0"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Effective for dates of service May 12, 2023, and after.</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If you selected the 1</a:t>
                      </a:r>
                      <a:r>
                        <a:rPr lang="en-US" sz="800" b="0" i="0" baseline="30000" dirty="0">
                          <a:solidFill>
                            <a:schemeClr val="tx1"/>
                          </a:solidFill>
                        </a:rPr>
                        <a:t>st</a:t>
                      </a:r>
                      <a:r>
                        <a:rPr lang="en-US" sz="800" b="0" i="0" baseline="0" dirty="0">
                          <a:solidFill>
                            <a:schemeClr val="tx1"/>
                          </a:solidFill>
                        </a:rPr>
                        <a:t> or 2</a:t>
                      </a:r>
                      <a:r>
                        <a:rPr lang="en-US" sz="800" b="0" i="0" baseline="30000" dirty="0">
                          <a:solidFill>
                            <a:schemeClr val="tx1"/>
                          </a:solidFill>
                        </a:rPr>
                        <a:t>nd</a:t>
                      </a:r>
                      <a:r>
                        <a:rPr lang="en-US" sz="800" b="0" i="0" baseline="0" dirty="0">
                          <a:solidFill>
                            <a:schemeClr val="tx1"/>
                          </a:solidFill>
                        </a:rPr>
                        <a:t> option above, also complete these questions:</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accent4"/>
                          </a:solidFill>
                        </a:rPr>
                        <a:t>Cover </a:t>
                      </a:r>
                      <a:r>
                        <a:rPr lang="en-US" sz="800" b="0" i="0" baseline="0" dirty="0">
                          <a:solidFill>
                            <a:schemeClr val="accent4"/>
                          </a:solidFill>
                        </a:rPr>
                        <a:t>(you may select both)</a:t>
                      </a:r>
                      <a:r>
                        <a:rPr lang="en-US" sz="800" b="1" i="0" baseline="0" dirty="0">
                          <a:solidFill>
                            <a:schemeClr val="accent4"/>
                          </a:solidFill>
                        </a:rPr>
                        <a:t>:</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highlight>
                            <a:srgbClr val="FFFF00"/>
                          </a:highlight>
                        </a:rPr>
                        <a:t>Patient to Physician</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Physician to Physician</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accent4"/>
                          </a:solidFill>
                        </a:rPr>
                        <a:t>Apply deductible </a:t>
                      </a:r>
                      <a:r>
                        <a:rPr lang="en-US" sz="800" b="0" i="0" baseline="0" dirty="0">
                          <a:solidFill>
                            <a:schemeClr val="accent4"/>
                          </a:solidFill>
                        </a:rPr>
                        <a:t>(select one)</a:t>
                      </a:r>
                      <a:r>
                        <a:rPr lang="en-US" sz="800" b="1" i="0" baseline="0" dirty="0">
                          <a:solidFill>
                            <a:schemeClr val="accent4"/>
                          </a:solidFill>
                        </a:rPr>
                        <a:t>?</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In-network</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Yes</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No</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highlight>
                            <a:srgbClr val="FFFF00"/>
                          </a:highlight>
                        </a:rPr>
                        <a:t>N/A</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Out-of--network</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Yes</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No</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highlight>
                            <a:srgbClr val="FFFF00"/>
                          </a:highlight>
                        </a:rPr>
                        <a:t>N/A</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accent4"/>
                          </a:solidFill>
                        </a:rPr>
                        <a:t>Copay per visit</a:t>
                      </a:r>
                      <a:r>
                        <a:rPr lang="en-US" sz="800" b="0" i="0" baseline="0" dirty="0">
                          <a:solidFill>
                            <a:schemeClr val="accent4"/>
                          </a:solidFill>
                        </a:rPr>
                        <a:t>:</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In-network</a:t>
                      </a: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 (enter amount)</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highlight>
                            <a:srgbClr val="FFFF00"/>
                          </a:highlight>
                        </a:rPr>
                        <a:t>Not applicable SEE GLS</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Out-of--network</a:t>
                      </a: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 (enter amount)</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highlight>
                            <a:srgbClr val="FFFF00"/>
                          </a:highlight>
                        </a:rPr>
                        <a:t>Not applicable</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accent4"/>
                          </a:solidFill>
                        </a:rPr>
                        <a:t>Paid by plan:</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In-network</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______&amp; (enter percentage)</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0"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Out-of--network</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______&amp; (enter percentage)</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baseline="0" dirty="0">
                        <a:solidFill>
                          <a:schemeClr val="tx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1" baseline="0" dirty="0">
                          <a:solidFill>
                            <a:schemeClr val="tx2"/>
                          </a:solidFill>
                        </a:rPr>
                        <a:t>Options: </a:t>
                      </a: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1" baseline="0" dirty="0">
                          <a:solidFill>
                            <a:schemeClr val="tx2"/>
                          </a:solidFill>
                        </a:rPr>
                        <a:t>Our coding for telehealth has changed since the onset of the COVID-19 PHE. We need confirmation of how you want us to administer your telehealth benefit</a:t>
                      </a: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1" baseline="0" dirty="0">
                        <a:solidFill>
                          <a:srgbClr val="414140"/>
                        </a:solidFill>
                      </a:endParaRPr>
                    </a:p>
                    <a:p>
                      <a:pPr marL="0" marR="0" indent="0" algn="l" defTabSz="9577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1" baseline="0" dirty="0">
                        <a:solidFill>
                          <a:srgbClr val="414140"/>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tx1"/>
                          </a:solidFill>
                          <a:highlight>
                            <a:srgbClr val="FFFF00"/>
                          </a:highlight>
                        </a:rPr>
                        <a:t>Cover telehealth visits with cost share (copayments, coinsurance, deductibles)</a:t>
                      </a:r>
                      <a:endParaRPr lang="en-US" sz="800" b="0" i="0" baseline="0" dirty="0">
                        <a:solidFill>
                          <a:schemeClr val="tx1"/>
                        </a:solidFill>
                        <a:highlight>
                          <a:srgbClr val="FFFF00"/>
                        </a:highlight>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tx1"/>
                          </a:solidFill>
                        </a:rPr>
                        <a:t>Waive cost share (copayments or coinsurance or deductibles) </a:t>
                      </a:r>
                      <a:r>
                        <a:rPr lang="en-US" sz="800" b="0" i="0" baseline="0" dirty="0">
                          <a:solidFill>
                            <a:schemeClr val="tx1"/>
                          </a:solidFill>
                        </a:rPr>
                        <a:t>for all telehealth services (Cannot be selected on an HSA plan.) Cost share may be waived for HDHPs for plan years 2023 and 2024. See CAA 2023 Telehealth extension for additional information.) </a:t>
                      </a:r>
                    </a:p>
                    <a:p>
                      <a:pPr marL="650324" marR="0" lvl="1"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QHDHP waiver of cost share previously submitted</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1" i="0" baseline="0" dirty="0">
                          <a:solidFill>
                            <a:schemeClr val="tx1"/>
                          </a:solidFill>
                        </a:rPr>
                        <a:t>Do not cover </a:t>
                      </a:r>
                      <a:r>
                        <a:rPr lang="en-US" sz="800" b="0" i="0" baseline="0" dirty="0">
                          <a:solidFill>
                            <a:schemeClr val="tx1"/>
                          </a:solidFill>
                        </a:rPr>
                        <a:t>telehealth services</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0"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Effective for dates of service May 12, 2023, and after.</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If you selected the 1</a:t>
                      </a:r>
                      <a:r>
                        <a:rPr lang="en-US" sz="800" b="0" i="0" baseline="30000" dirty="0">
                          <a:solidFill>
                            <a:schemeClr val="tx1"/>
                          </a:solidFill>
                        </a:rPr>
                        <a:t>st</a:t>
                      </a:r>
                      <a:r>
                        <a:rPr lang="en-US" sz="800" b="0" i="0" baseline="0" dirty="0">
                          <a:solidFill>
                            <a:schemeClr val="tx1"/>
                          </a:solidFill>
                        </a:rPr>
                        <a:t> or 2</a:t>
                      </a:r>
                      <a:r>
                        <a:rPr lang="en-US" sz="800" b="0" i="0" baseline="30000" dirty="0">
                          <a:solidFill>
                            <a:schemeClr val="tx1"/>
                          </a:solidFill>
                        </a:rPr>
                        <a:t>nd</a:t>
                      </a:r>
                      <a:r>
                        <a:rPr lang="en-US" sz="800" b="0" i="0" baseline="0" dirty="0">
                          <a:solidFill>
                            <a:schemeClr val="tx1"/>
                          </a:solidFill>
                        </a:rPr>
                        <a:t> option above, also complete these questions:</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accent4"/>
                          </a:solidFill>
                        </a:rPr>
                        <a:t>Cover </a:t>
                      </a:r>
                      <a:r>
                        <a:rPr lang="en-US" sz="800" b="0" i="0" baseline="0" dirty="0">
                          <a:solidFill>
                            <a:schemeClr val="accent4"/>
                          </a:solidFill>
                        </a:rPr>
                        <a:t>(you may select both)</a:t>
                      </a:r>
                      <a:r>
                        <a:rPr lang="en-US" sz="800" b="1" i="0" baseline="0" dirty="0">
                          <a:solidFill>
                            <a:schemeClr val="accent4"/>
                          </a:solidFill>
                        </a:rPr>
                        <a:t>:</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highlight>
                            <a:srgbClr val="FFFF00"/>
                          </a:highlight>
                        </a:rPr>
                        <a:t>Patient to Physician</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Physician to Physician</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accent4"/>
                          </a:solidFill>
                        </a:rPr>
                        <a:t>Apply deductible </a:t>
                      </a:r>
                      <a:r>
                        <a:rPr lang="en-US" sz="800" b="0" i="0" baseline="0" dirty="0">
                          <a:solidFill>
                            <a:schemeClr val="accent4"/>
                          </a:solidFill>
                        </a:rPr>
                        <a:t>(select one)</a:t>
                      </a:r>
                      <a:r>
                        <a:rPr lang="en-US" sz="800" b="1" i="0" baseline="0" dirty="0">
                          <a:solidFill>
                            <a:schemeClr val="accent4"/>
                          </a:solidFill>
                        </a:rPr>
                        <a:t>?</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In-network</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Yes</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No</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highlight>
                            <a:srgbClr val="FFFF00"/>
                          </a:highlight>
                        </a:rPr>
                        <a:t>N/A</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tx1"/>
                          </a:solidFill>
                        </a:rPr>
                        <a:t>Out-of--network</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Yes</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No</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N/A</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accent4"/>
                          </a:solidFill>
                        </a:rPr>
                        <a:t>Copay per visit</a:t>
                      </a:r>
                      <a:r>
                        <a:rPr lang="en-US" sz="800" b="0" i="0" baseline="0" dirty="0">
                          <a:solidFill>
                            <a:schemeClr val="accent4"/>
                          </a:solidFill>
                        </a:rPr>
                        <a:t>:</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In-network</a:t>
                      </a: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 (enter amount)</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Not applicable</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Out-of--network</a:t>
                      </a:r>
                      <a:endParaRPr lang="en-US" sz="800" b="1"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 (enter amount)</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Not applicable</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1"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i="0" baseline="0" dirty="0">
                          <a:solidFill>
                            <a:schemeClr val="accent4"/>
                          </a:solidFill>
                        </a:rPr>
                        <a:t>Paid by plan:</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In-network</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______&amp; (enter percentage)</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0" i="0" baseline="0" dirty="0">
                        <a:solidFill>
                          <a:schemeClr val="tx1"/>
                        </a:solidFill>
                      </a:endParaRP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0" i="0" baseline="0" dirty="0">
                          <a:solidFill>
                            <a:schemeClr val="tx1"/>
                          </a:solidFill>
                        </a:rPr>
                        <a:t>Out-of--network</a:t>
                      </a: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800" b="0" i="0" baseline="0" dirty="0">
                          <a:solidFill>
                            <a:schemeClr val="tx1"/>
                          </a:solidFill>
                        </a:rPr>
                        <a:t>______&amp; (enter percentage)</a:t>
                      </a:r>
                    </a:p>
                    <a:p>
                      <a:pPr marL="0" marR="0" indent="0" algn="l" defTabSz="957759"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800" b="0" i="0" baseline="0" dirty="0">
                        <a:solidFill>
                          <a:schemeClr val="tx1"/>
                        </a:solidFill>
                      </a:endParaRPr>
                    </a:p>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0" i="0" baseline="0" dirty="0">
                        <a:solidFill>
                          <a:schemeClr val="tx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indent="-171450">
                        <a:buFont typeface="Wingdings" panose="05000000000000000000" pitchFamily="2" charset="2"/>
                        <a:buChar char="q"/>
                      </a:pPr>
                      <a:r>
                        <a:rPr lang="en-US" sz="800" b="1" dirty="0">
                          <a:solidFill>
                            <a:schemeClr val="accent1"/>
                          </a:solidFill>
                        </a:rPr>
                        <a:t>Customers must select a response in the Options column.</a:t>
                      </a:r>
                    </a:p>
                    <a:p>
                      <a:endParaRPr lang="en-US" sz="800" b="0" baseline="0" dirty="0">
                        <a:solidFill>
                          <a:schemeClr val="accent1"/>
                        </a:solidFill>
                      </a:endParaRPr>
                    </a:p>
                    <a:p>
                      <a:pPr marL="0" marR="0" lvl="0" indent="0" algn="l" defTabSz="957759" rtl="0" eaLnBrk="1" fontAlgn="auto" latinLnBrk="0" hangingPunct="1">
                        <a:lnSpc>
                          <a:spcPct val="100000"/>
                        </a:lnSpc>
                        <a:spcBef>
                          <a:spcPts val="0"/>
                        </a:spcBef>
                        <a:spcAft>
                          <a:spcPts val="0"/>
                        </a:spcAft>
                        <a:buClrTx/>
                        <a:buSzTx/>
                        <a:buFontTx/>
                        <a:buNone/>
                        <a:tabLst/>
                        <a:defRPr/>
                      </a:pPr>
                      <a:r>
                        <a:rPr lang="en-US" sz="800" b="0" baseline="0" dirty="0">
                          <a:solidFill>
                            <a:srgbClr val="FF0000"/>
                          </a:solidFill>
                        </a:rPr>
                        <a:t>NOTE: the CAA 2023 waiver of cost share for QHDHP is separate election and will not change.</a:t>
                      </a:r>
                    </a:p>
                    <a:p>
                      <a:endParaRPr lang="en-US" sz="800" b="0" baseline="0" dirty="0">
                        <a:solidFill>
                          <a:schemeClr val="accent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ED4D7"/>
                    </a:solidFill>
                  </a:tcPr>
                </a:tc>
                <a:extLst>
                  <a:ext uri="{0D108BD9-81ED-4DB2-BD59-A6C34878D82A}">
                    <a16:rowId xmlns:a16="http://schemas.microsoft.com/office/drawing/2014/main" val="10006"/>
                  </a:ext>
                </a:extLst>
              </a:tr>
              <a:tr h="777141">
                <a:tc gridSpan="4">
                  <a:txBody>
                    <a:bodyPr/>
                    <a:lstStyle/>
                    <a:p>
                      <a:pPr marL="0" marR="0" lvl="0" indent="0" algn="ctr" defTabSz="957759" rtl="0" eaLnBrk="1" fontAlgn="auto" latinLnBrk="0" hangingPunct="1">
                        <a:lnSpc>
                          <a:spcPct val="100000"/>
                        </a:lnSpc>
                        <a:spcBef>
                          <a:spcPts val="0"/>
                        </a:spcBef>
                        <a:spcAft>
                          <a:spcPts val="600"/>
                        </a:spcAft>
                        <a:buClrTx/>
                        <a:buSzTx/>
                        <a:buFontTx/>
                        <a:buNone/>
                        <a:tabLst/>
                        <a:defRPr/>
                      </a:pPr>
                      <a:endParaRPr lang="en-US" sz="1000" b="0" i="1" baseline="0" dirty="0">
                        <a:solidFill>
                          <a:srgbClr val="FF0000"/>
                        </a:solidFill>
                      </a:endParaRPr>
                    </a:p>
                    <a:p>
                      <a:pPr marL="0" marR="0" lvl="0" indent="0" algn="ctr" defTabSz="957759" rtl="0" eaLnBrk="1" fontAlgn="auto" latinLnBrk="0" hangingPunct="1">
                        <a:lnSpc>
                          <a:spcPct val="100000"/>
                        </a:lnSpc>
                        <a:spcBef>
                          <a:spcPts val="0"/>
                        </a:spcBef>
                        <a:spcAft>
                          <a:spcPts val="600"/>
                        </a:spcAft>
                        <a:buClrTx/>
                        <a:buSzTx/>
                        <a:buFontTx/>
                        <a:buNone/>
                        <a:tabLst/>
                        <a:defRPr/>
                      </a:pPr>
                      <a:r>
                        <a:rPr lang="en-US" sz="1000" b="0" i="1" baseline="0" dirty="0">
                          <a:solidFill>
                            <a:srgbClr val="FF0000"/>
                          </a:solidFill>
                        </a:rPr>
                        <a:t>If your responses are different for each of the plans you offer you will need to fill out this Guide for each plan. </a:t>
                      </a:r>
                    </a:p>
                  </a:txBody>
                  <a:tcPr marL="117039" marR="117039" marT="58530" marB="58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US"/>
                    </a:p>
                  </a:txBody>
                  <a:tcPr/>
                </a:tc>
                <a:tc hMerge="1">
                  <a:txBody>
                    <a:bodyPr/>
                    <a:lstStyle/>
                    <a:p>
                      <a:pPr marL="171450" marR="0" indent="-171450" algn="l" defTabSz="957759"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800" b="0" i="0" baseline="0" dirty="0">
                        <a:solidFill>
                          <a:schemeClr val="tx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US" sz="800" b="0" baseline="0" dirty="0">
                        <a:solidFill>
                          <a:schemeClr val="accent1"/>
                        </a:solidFill>
                      </a:endParaRPr>
                    </a:p>
                  </a:txBody>
                  <a:tcPr marL="117039" marR="117039" marT="58530" marB="5853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ED4D7"/>
                    </a:solidFill>
                  </a:tcPr>
                </a:tc>
                <a:extLst>
                  <a:ext uri="{0D108BD9-81ED-4DB2-BD59-A6C34878D82A}">
                    <a16:rowId xmlns:a16="http://schemas.microsoft.com/office/drawing/2014/main" val="467017398"/>
                  </a:ext>
                </a:extLst>
              </a:tr>
            </a:tbl>
          </a:graphicData>
        </a:graphic>
      </p:graphicFrame>
      <p:sp>
        <p:nvSpPr>
          <p:cNvPr id="36" name="TextBox 35">
            <a:extLst>
              <a:ext uri="{FF2B5EF4-FFF2-40B4-BE49-F238E27FC236}">
                <a16:creationId xmlns:a16="http://schemas.microsoft.com/office/drawing/2014/main" id="{26646AA4-17A0-B046-8586-BA81DFB4FCC1}"/>
              </a:ext>
            </a:extLst>
          </p:cNvPr>
          <p:cNvSpPr txBox="1"/>
          <p:nvPr/>
        </p:nvSpPr>
        <p:spPr>
          <a:xfrm>
            <a:off x="324707" y="9824277"/>
            <a:ext cx="5842000" cy="123111"/>
          </a:xfrm>
          <a:prstGeom prst="rect">
            <a:avLst/>
          </a:prstGeom>
          <a:noFill/>
        </p:spPr>
        <p:txBody>
          <a:bodyPr wrap="square" lIns="0" tIns="0" rIns="0" bIns="0" rtlCol="0" anchor="b">
            <a:spAutoFit/>
          </a:bodyPr>
          <a:lstStyle/>
          <a:p>
            <a:r>
              <a:rPr lang="en-US" sz="800" dirty="0">
                <a:solidFill>
                  <a:schemeClr val="bg1">
                    <a:lumMod val="50000"/>
                  </a:schemeClr>
                </a:solidFill>
                <a:latin typeface="Arial"/>
                <a:cs typeface="Arial"/>
              </a:rPr>
              <a:t>Proprietary information of UnitedHealth Group. Do not distribute or reproduce without express permission of UnitedHealth Group.</a:t>
            </a:r>
          </a:p>
        </p:txBody>
      </p:sp>
      <p:sp>
        <p:nvSpPr>
          <p:cNvPr id="37" name="Title 1">
            <a:extLst>
              <a:ext uri="{FF2B5EF4-FFF2-40B4-BE49-F238E27FC236}">
                <a16:creationId xmlns:a16="http://schemas.microsoft.com/office/drawing/2014/main" id="{7AE20A06-B11D-884E-AB43-60B8474C1E3C}"/>
              </a:ext>
            </a:extLst>
          </p:cNvPr>
          <p:cNvSpPr txBox="1">
            <a:spLocks/>
          </p:cNvSpPr>
          <p:nvPr/>
        </p:nvSpPr>
        <p:spPr>
          <a:xfrm>
            <a:off x="82048" y="125400"/>
            <a:ext cx="5504491" cy="565092"/>
          </a:xfrm>
          <a:prstGeom prst="rect">
            <a:avLst/>
          </a:prstGeom>
          <a:noFill/>
        </p:spPr>
        <p:txBody>
          <a:bodyPr vert="horz" lIns="91440" tIns="45720" rIns="91440" bIns="45720" rtlCol="0" anchor="t">
            <a:noAutofit/>
          </a:bodyPr>
          <a:lstStyle>
            <a:lvl1pPr algn="ctr" defTabSz="1009729" rtl="0" eaLnBrk="1" fontAlgn="base" hangingPunct="1">
              <a:spcBef>
                <a:spcPct val="0"/>
              </a:spcBef>
              <a:spcAft>
                <a:spcPct val="0"/>
              </a:spcAft>
              <a:defRPr lang="en-US" sz="2200" b="1">
                <a:solidFill>
                  <a:schemeClr val="tx2"/>
                </a:solidFill>
                <a:latin typeface="+mj-lt"/>
                <a:ea typeface="ＭＳ Ｐゴシック" pitchFamily="-107" charset="-128"/>
                <a:cs typeface="ＭＳ Ｐゴシック" pitchFamily="-107" charset="-128"/>
              </a:defRPr>
            </a:lvl1pPr>
            <a:lvl2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2pPr>
            <a:lvl3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3pPr>
            <a:lvl4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4pPr>
            <a:lvl5pPr algn="ctr" defTabSz="1009729" rtl="0" eaLnBrk="1" fontAlgn="base" hangingPunct="1">
              <a:spcBef>
                <a:spcPct val="0"/>
              </a:spcBef>
              <a:spcAft>
                <a:spcPct val="0"/>
              </a:spcAft>
              <a:defRPr sz="2200" b="1">
                <a:solidFill>
                  <a:schemeClr val="tx2"/>
                </a:solidFill>
                <a:latin typeface="Arial" charset="0"/>
                <a:ea typeface="ＭＳ Ｐゴシック" pitchFamily="-107" charset="-128"/>
                <a:cs typeface="ＭＳ Ｐゴシック" pitchFamily="-107" charset="-128"/>
              </a:defRPr>
            </a:lvl5pPr>
            <a:lvl6pPr marL="478874" algn="ctr" rtl="0" eaLnBrk="1" fontAlgn="base" hangingPunct="1">
              <a:spcBef>
                <a:spcPct val="0"/>
              </a:spcBef>
              <a:spcAft>
                <a:spcPct val="0"/>
              </a:spcAft>
              <a:defRPr sz="2100" b="1">
                <a:solidFill>
                  <a:schemeClr val="tx2"/>
                </a:solidFill>
                <a:latin typeface="Arial" charset="0"/>
              </a:defRPr>
            </a:lvl6pPr>
            <a:lvl7pPr marL="957759" algn="ctr" rtl="0" eaLnBrk="1" fontAlgn="base" hangingPunct="1">
              <a:spcBef>
                <a:spcPct val="0"/>
              </a:spcBef>
              <a:spcAft>
                <a:spcPct val="0"/>
              </a:spcAft>
              <a:defRPr sz="2100" b="1">
                <a:solidFill>
                  <a:schemeClr val="tx2"/>
                </a:solidFill>
                <a:latin typeface="Arial" charset="0"/>
              </a:defRPr>
            </a:lvl7pPr>
            <a:lvl8pPr marL="1436633" algn="ctr" rtl="0" eaLnBrk="1" fontAlgn="base" hangingPunct="1">
              <a:spcBef>
                <a:spcPct val="0"/>
              </a:spcBef>
              <a:spcAft>
                <a:spcPct val="0"/>
              </a:spcAft>
              <a:defRPr sz="2100" b="1">
                <a:solidFill>
                  <a:schemeClr val="tx2"/>
                </a:solidFill>
                <a:latin typeface="Arial" charset="0"/>
              </a:defRPr>
            </a:lvl8pPr>
            <a:lvl9pPr marL="1915521" algn="ctr" rtl="0" eaLnBrk="1" fontAlgn="base" hangingPunct="1">
              <a:spcBef>
                <a:spcPct val="0"/>
              </a:spcBef>
              <a:spcAft>
                <a:spcPct val="0"/>
              </a:spcAft>
              <a:defRPr sz="2100" b="1">
                <a:solidFill>
                  <a:schemeClr val="tx2"/>
                </a:solidFill>
                <a:latin typeface="Arial" charset="0"/>
              </a:defRPr>
            </a:lvl9pPr>
          </a:lstStyle>
          <a:p>
            <a:pPr algn="l">
              <a:lnSpc>
                <a:spcPts val="1900"/>
              </a:lnSpc>
              <a:spcBef>
                <a:spcPts val="600"/>
              </a:spcBef>
              <a:spcAft>
                <a:spcPts val="1200"/>
              </a:spcAft>
            </a:pPr>
            <a:r>
              <a:rPr lang="en-US" sz="1700" kern="0" spc="-20" dirty="0">
                <a:solidFill>
                  <a:schemeClr val="tx1">
                    <a:lumMod val="75000"/>
                    <a:lumOff val="25000"/>
                  </a:schemeClr>
                </a:solidFill>
              </a:rPr>
              <a:t>UMR Ending of COVID-19 PHE - Standards, Options and Decisions Guide </a:t>
            </a:r>
            <a:r>
              <a:rPr lang="en-US" sz="1400" i="1" kern="0" spc="-20" dirty="0">
                <a:solidFill>
                  <a:srgbClr val="FF0000"/>
                </a:solidFill>
              </a:rPr>
              <a:t>(March 3, 2022)</a:t>
            </a:r>
          </a:p>
          <a:p>
            <a:pPr algn="l">
              <a:lnSpc>
                <a:spcPts val="1900"/>
              </a:lnSpc>
              <a:spcBef>
                <a:spcPts val="600"/>
              </a:spcBef>
              <a:spcAft>
                <a:spcPts val="1200"/>
              </a:spcAft>
            </a:pPr>
            <a:endParaRPr lang="en-US" sz="1500" kern="0" spc="-20" dirty="0">
              <a:solidFill>
                <a:srgbClr val="173B87"/>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4795" y="652773"/>
            <a:ext cx="321825" cy="32182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2851" y="652773"/>
            <a:ext cx="321825" cy="321825"/>
          </a:xfrm>
          <a:prstGeom prst="rect">
            <a:avLst/>
          </a:prstGeom>
        </p:spPr>
      </p:pic>
      <p:sp>
        <p:nvSpPr>
          <p:cNvPr id="9" name="Freeform 8"/>
          <p:cNvSpPr>
            <a:spLocks/>
          </p:cNvSpPr>
          <p:nvPr/>
        </p:nvSpPr>
        <p:spPr bwMode="auto">
          <a:xfrm>
            <a:off x="196883" y="690492"/>
            <a:ext cx="227181" cy="236024"/>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36263" y="110104"/>
            <a:ext cx="990600" cy="540173"/>
          </a:xfrm>
          <a:prstGeom prst="rect">
            <a:avLst/>
          </a:prstGeom>
        </p:spPr>
      </p:pic>
      <p:sp>
        <p:nvSpPr>
          <p:cNvPr id="11" name="TextBox 10">
            <a:extLst>
              <a:ext uri="{FF2B5EF4-FFF2-40B4-BE49-F238E27FC236}">
                <a16:creationId xmlns:a16="http://schemas.microsoft.com/office/drawing/2014/main" id="{D12CA5BD-755C-4DB8-A68D-95C005154452}"/>
              </a:ext>
            </a:extLst>
          </p:cNvPr>
          <p:cNvSpPr txBox="1"/>
          <p:nvPr/>
        </p:nvSpPr>
        <p:spPr>
          <a:xfrm>
            <a:off x="196883" y="9518381"/>
            <a:ext cx="5472301" cy="230832"/>
          </a:xfrm>
          <a:prstGeom prst="rect">
            <a:avLst/>
          </a:prstGeom>
          <a:noFill/>
        </p:spPr>
        <p:txBody>
          <a:bodyPr wrap="square" rtlCol="0">
            <a:spAutoFit/>
          </a:bodyPr>
          <a:lstStyle/>
          <a:p>
            <a:r>
              <a:rPr lang="en-US" sz="900" b="1" dirty="0"/>
              <a:t>Customers should discuss plan changes with their legal counsel and tax professionals.</a:t>
            </a:r>
          </a:p>
        </p:txBody>
      </p:sp>
    </p:spTree>
    <p:custDataLst>
      <p:tags r:id="rId1"/>
    </p:custDataLst>
    <p:extLst>
      <p:ext uri="{BB962C8B-B14F-4D97-AF65-F5344CB8AC3E}">
        <p14:creationId xmlns:p14="http://schemas.microsoft.com/office/powerpoint/2010/main" val="126769003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UHC Template - Portrait">
  <a:themeElements>
    <a:clrScheme name="UHC Base">
      <a:dk1>
        <a:sysClr val="windowText" lastClr="000000"/>
      </a:dk1>
      <a:lt1>
        <a:sysClr val="window" lastClr="FFFFFF"/>
      </a:lt1>
      <a:dk2>
        <a:srgbClr val="1F497D"/>
      </a:dk2>
      <a:lt2>
        <a:srgbClr val="EEECE1"/>
      </a:lt2>
      <a:accent1>
        <a:srgbClr val="003DA1"/>
      </a:accent1>
      <a:accent2>
        <a:srgbClr val="9521AD"/>
      </a:accent2>
      <a:accent3>
        <a:srgbClr val="00BCD6"/>
      </a:accent3>
      <a:accent4>
        <a:srgbClr val="FF5F0E"/>
      </a:accent4>
      <a:accent5>
        <a:srgbClr val="E91B18"/>
      </a:accent5>
      <a:accent6>
        <a:srgbClr val="21B01E"/>
      </a:accent6>
      <a:hlink>
        <a:srgbClr val="0000CC"/>
      </a:hlink>
      <a:folHlink>
        <a:srgbClr val="7F7F7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FFDE91"/>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7498BF"/>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4DB"/>
        </a:lt1>
        <a:dk2>
          <a:srgbClr val="000000"/>
        </a:dk2>
        <a:lt2>
          <a:srgbClr val="FFEAB7"/>
        </a:lt2>
        <a:accent1>
          <a:srgbClr val="00CC99"/>
        </a:accent1>
        <a:accent2>
          <a:srgbClr val="3333CC"/>
        </a:accent2>
        <a:accent3>
          <a:srgbClr val="FFF8EA"/>
        </a:accent3>
        <a:accent4>
          <a:srgbClr val="000000"/>
        </a:accent4>
        <a:accent5>
          <a:srgbClr val="AAE2CA"/>
        </a:accent5>
        <a:accent6>
          <a:srgbClr val="2D2DB9"/>
        </a:accent6>
        <a:hlink>
          <a:srgbClr val="A3BBD5"/>
        </a:hlink>
        <a:folHlink>
          <a:srgbClr val="7498BF"/>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FFEAB7"/>
        </a:lt2>
        <a:accent1>
          <a:srgbClr val="00CC99"/>
        </a:accent1>
        <a:accent2>
          <a:srgbClr val="3333CC"/>
        </a:accent2>
        <a:accent3>
          <a:srgbClr val="FFFFFF"/>
        </a:accent3>
        <a:accent4>
          <a:srgbClr val="000000"/>
        </a:accent4>
        <a:accent5>
          <a:srgbClr val="AAE2CA"/>
        </a:accent5>
        <a:accent6>
          <a:srgbClr val="2D2DB9"/>
        </a:accent6>
        <a:hlink>
          <a:srgbClr val="A3BBD5"/>
        </a:hlink>
        <a:folHlink>
          <a:srgbClr val="7498BF"/>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A3BBD5"/>
        </a:lt2>
        <a:accent1>
          <a:srgbClr val="00CC99"/>
        </a:accent1>
        <a:accent2>
          <a:srgbClr val="3333CC"/>
        </a:accent2>
        <a:accent3>
          <a:srgbClr val="FFFFFF"/>
        </a:accent3>
        <a:accent4>
          <a:srgbClr val="000000"/>
        </a:accent4>
        <a:accent5>
          <a:srgbClr val="AAE2CA"/>
        </a:accent5>
        <a:accent6>
          <a:srgbClr val="2D2DB9"/>
        </a:accent6>
        <a:hlink>
          <a:srgbClr val="A3BBD5"/>
        </a:hlink>
        <a:folHlink>
          <a:srgbClr val="7498BF"/>
        </a:folHlink>
      </a:clrScheme>
      <a:clrMap bg1="lt1" tx1="dk1" bg2="lt2" tx2="dk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4DB"/>
        </a:lt1>
        <a:dk2>
          <a:srgbClr val="000000"/>
        </a:dk2>
        <a:lt2>
          <a:srgbClr val="FFEAB7"/>
        </a:lt2>
        <a:accent1>
          <a:srgbClr val="00CC99"/>
        </a:accent1>
        <a:accent2>
          <a:srgbClr val="3333CC"/>
        </a:accent2>
        <a:accent3>
          <a:srgbClr val="FFF8EA"/>
        </a:accent3>
        <a:accent4>
          <a:srgbClr val="000000"/>
        </a:accent4>
        <a:accent5>
          <a:srgbClr val="AAE2CA"/>
        </a:accent5>
        <a:accent6>
          <a:srgbClr val="2D2DB9"/>
        </a:accent6>
        <a:hlink>
          <a:srgbClr val="A3BBD5"/>
        </a:hlink>
        <a:folHlink>
          <a:srgbClr val="7498B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A3BBD5"/>
        </a:lt2>
        <a:accent1>
          <a:srgbClr val="00CC99"/>
        </a:accent1>
        <a:accent2>
          <a:srgbClr val="3333CC"/>
        </a:accent2>
        <a:accent3>
          <a:srgbClr val="FFFFFF"/>
        </a:accent3>
        <a:accent4>
          <a:srgbClr val="000000"/>
        </a:accent4>
        <a:accent5>
          <a:srgbClr val="AAE2CA"/>
        </a:accent5>
        <a:accent6>
          <a:srgbClr val="2D2DB9"/>
        </a:accent6>
        <a:hlink>
          <a:srgbClr val="CADAE8"/>
        </a:hlink>
        <a:folHlink>
          <a:srgbClr val="4C84B4"/>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A3BBD5"/>
        </a:lt2>
        <a:accent1>
          <a:srgbClr val="00CC99"/>
        </a:accent1>
        <a:accent2>
          <a:srgbClr val="3333CC"/>
        </a:accent2>
        <a:accent3>
          <a:srgbClr val="FFFFFF"/>
        </a:accent3>
        <a:accent4>
          <a:srgbClr val="000000"/>
        </a:accent4>
        <a:accent5>
          <a:srgbClr val="AAE2CA"/>
        </a:accent5>
        <a:accent6>
          <a:srgbClr val="2D2DB9"/>
        </a:accent6>
        <a:hlink>
          <a:srgbClr val="4C84B4"/>
        </a:hlink>
        <a:folHlink>
          <a:srgbClr val="CADA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952AC36D7AB5D459AF9366FF28BE19E" ma:contentTypeVersion="0" ma:contentTypeDescription="Create a new document." ma:contentTypeScope="" ma:versionID="deb1adcd82f211bc1c6df5da492e963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AC7E4B-77DC-4A4B-904D-69D5F86B30C7}">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6300ABD-5347-4E7F-BAFA-A1C74FF6BC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534D677-0E1B-4644-97CD-A7393C87BB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68263</TotalTime>
  <Words>1673</Words>
  <Application>Microsoft Office PowerPoint</Application>
  <PresentationFormat>Custom</PresentationFormat>
  <Paragraphs>245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Wingdings</vt:lpstr>
      <vt:lpstr>Wingdings 3</vt:lpstr>
      <vt:lpstr>UHC Template - Portrait</vt:lpstr>
      <vt:lpstr>PowerPoint Presentation</vt:lpstr>
      <vt:lpstr>PowerPoint Presentation</vt:lpstr>
      <vt:lpstr>PowerPoint Presentation</vt:lpstr>
      <vt:lpstr>PowerPoint Presentation</vt:lpstr>
    </vt:vector>
  </TitlesOfParts>
  <Company>UnitedHealth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 Andrew M</dc:creator>
  <cp:lastModifiedBy>Doyle, Amy</cp:lastModifiedBy>
  <cp:revision>3412</cp:revision>
  <cp:lastPrinted>2020-04-02T12:31:42Z</cp:lastPrinted>
  <dcterms:created xsi:type="dcterms:W3CDTF">2013-01-15T20:57:33Z</dcterms:created>
  <dcterms:modified xsi:type="dcterms:W3CDTF">2023-04-13T14:23:34Z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0x0101001952AC36D7AB5D459AF9366FF28BE19E</vt:lpwstr>
  </property>
  <property fmtid="{D5CDD505-2E9C-101B-9397-08002B2CF9AE}" pid="3" name="ArticulateGUID">
    <vt:lpwstr>DADAD6EC-010E-42CD-8C9A-AD6978DE44FF</vt:lpwstr>
  </property>
  <property fmtid="{D5CDD505-2E9C-101B-9397-08002B2CF9AE}" pid="4" name="ArticulatePath">
    <vt:lpwstr>ASO Options Guide 3.20.20</vt:lpwstr>
  </property>
  <property fmtid="{D5CDD505-2E9C-101B-9397-08002B2CF9AE}" pid="5" name="MSIP_Label_320f21ee-9bdc-4991-8abe-58f53448e302_Enabled">
    <vt:lpwstr>true</vt:lpwstr>
  </property>
  <property fmtid="{D5CDD505-2E9C-101B-9397-08002B2CF9AE}" pid="6" name="MSIP_Label_320f21ee-9bdc-4991-8abe-58f53448e302_SetDate">
    <vt:lpwstr>2023-02-14T15:52:36Z</vt:lpwstr>
  </property>
  <property fmtid="{D5CDD505-2E9C-101B-9397-08002B2CF9AE}" pid="7" name="MSIP_Label_320f21ee-9bdc-4991-8abe-58f53448e302_Method">
    <vt:lpwstr>Privileged</vt:lpwstr>
  </property>
  <property fmtid="{D5CDD505-2E9C-101B-9397-08002B2CF9AE}" pid="8" name="MSIP_Label_320f21ee-9bdc-4991-8abe-58f53448e302_Name">
    <vt:lpwstr>External Label</vt:lpwstr>
  </property>
  <property fmtid="{D5CDD505-2E9C-101B-9397-08002B2CF9AE}" pid="9" name="MSIP_Label_320f21ee-9bdc-4991-8abe-58f53448e302_SiteId">
    <vt:lpwstr>db05faca-c82a-4b9d-b9c5-0f64b6755421</vt:lpwstr>
  </property>
  <property fmtid="{D5CDD505-2E9C-101B-9397-08002B2CF9AE}" pid="10" name="MSIP_Label_320f21ee-9bdc-4991-8abe-58f53448e302_ActionId">
    <vt:lpwstr>56c2a846-402c-4b67-9684-daddba6e5c71</vt:lpwstr>
  </property>
  <property fmtid="{D5CDD505-2E9C-101B-9397-08002B2CF9AE}" pid="11" name="MSIP_Label_320f21ee-9bdc-4991-8abe-58f53448e302_ContentBits">
    <vt:lpwstr>0</vt:lpwstr>
  </property>
  <property fmtid="{D5CDD505-2E9C-101B-9397-08002B2CF9AE}" pid="12" name="MSIP_Label_d347b247-e90e-43a3-9d7b-004f14ae6873_Enabled">
    <vt:lpwstr>true</vt:lpwstr>
  </property>
  <property fmtid="{D5CDD505-2E9C-101B-9397-08002B2CF9AE}" pid="13" name="MSIP_Label_d347b247-e90e-43a3-9d7b-004f14ae6873_SetDate">
    <vt:lpwstr>2023-04-06T15:04:49Z</vt:lpwstr>
  </property>
  <property fmtid="{D5CDD505-2E9C-101B-9397-08002B2CF9AE}" pid="14" name="MSIP_Label_d347b247-e90e-43a3-9d7b-004f14ae6873_Method">
    <vt:lpwstr>Standard</vt:lpwstr>
  </property>
  <property fmtid="{D5CDD505-2E9C-101B-9397-08002B2CF9AE}" pid="15" name="MSIP_Label_d347b247-e90e-43a3-9d7b-004f14ae6873_Name">
    <vt:lpwstr>d347b247-e90e-43a3-9d7b-004f14ae6873</vt:lpwstr>
  </property>
  <property fmtid="{D5CDD505-2E9C-101B-9397-08002B2CF9AE}" pid="16" name="MSIP_Label_d347b247-e90e-43a3-9d7b-004f14ae6873_SiteId">
    <vt:lpwstr>76e3921f-489b-4b7e-9547-9ea297add9b5</vt:lpwstr>
  </property>
  <property fmtid="{D5CDD505-2E9C-101B-9397-08002B2CF9AE}" pid="17" name="MSIP_Label_d347b247-e90e-43a3-9d7b-004f14ae6873_ActionId">
    <vt:lpwstr>304e0813-851d-4243-8425-3d7cf12b5916</vt:lpwstr>
  </property>
  <property fmtid="{D5CDD505-2E9C-101B-9397-08002B2CF9AE}" pid="18" name="MSIP_Label_d347b247-e90e-43a3-9d7b-004f14ae6873_ContentBits">
    <vt:lpwstr>0</vt:lpwstr>
  </property>
</Properties>
</file>